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3" r:id="rId4"/>
    <p:sldMasterId id="2147483664" r:id="rId5"/>
    <p:sldMasterId id="2147483665"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Lst>
  <p:sldSz cy="5143500" cx="9144000"/>
  <p:notesSz cx="6858000" cy="9144000"/>
  <p:embeddedFontLst>
    <p:embeddedFont>
      <p:font typeface="Roboto"/>
      <p:regular r:id="rId26"/>
      <p:bold r:id="rId27"/>
      <p:italic r:id="rId28"/>
      <p:boldItalic r:id="rId29"/>
    </p:embeddedFont>
    <p:embeddedFont>
      <p:font typeface="Montserrat"/>
      <p:regular r:id="rId30"/>
      <p:bold r:id="rId31"/>
      <p:italic r:id="rId32"/>
      <p:boldItalic r:id="rId3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000000"/>
          </p15:clr>
        </p15:guide>
        <p15:guide id="2" pos="288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2.xml"/><Relationship Id="rId26" Type="http://schemas.openxmlformats.org/officeDocument/2006/relationships/font" Target="fonts/Roboto-regular.fntdata"/><Relationship Id="rId25" Type="http://schemas.openxmlformats.org/officeDocument/2006/relationships/slide" Target="slides/slide18.xml"/><Relationship Id="rId28" Type="http://schemas.openxmlformats.org/officeDocument/2006/relationships/font" Target="fonts/Roboto-italic.fntdata"/><Relationship Id="rId27" Type="http://schemas.openxmlformats.org/officeDocument/2006/relationships/font" Target="fonts/Roboto-bold.fntdata"/><Relationship Id="rId5" Type="http://schemas.openxmlformats.org/officeDocument/2006/relationships/slideMaster" Target="slideMasters/slideMaster2.xml"/><Relationship Id="rId6" Type="http://schemas.openxmlformats.org/officeDocument/2006/relationships/slideMaster" Target="slideMasters/slideMaster3.xml"/><Relationship Id="rId29" Type="http://schemas.openxmlformats.org/officeDocument/2006/relationships/font" Target="fonts/Roboto-boldItalic.fntdata"/><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font" Target="fonts/Montserrat-bold.fntdata"/><Relationship Id="rId30" Type="http://schemas.openxmlformats.org/officeDocument/2006/relationships/font" Target="fonts/Montserrat-regular.fntdata"/><Relationship Id="rId11" Type="http://schemas.openxmlformats.org/officeDocument/2006/relationships/slide" Target="slides/slide4.xml"/><Relationship Id="rId33" Type="http://schemas.openxmlformats.org/officeDocument/2006/relationships/font" Target="fonts/Montserrat-boldItalic.fntdata"/><Relationship Id="rId10" Type="http://schemas.openxmlformats.org/officeDocument/2006/relationships/slide" Target="slides/slide3.xml"/><Relationship Id="rId32" Type="http://schemas.openxmlformats.org/officeDocument/2006/relationships/font" Target="fonts/Montserrat-italic.fntdata"/><Relationship Id="rId13" Type="http://schemas.openxmlformats.org/officeDocument/2006/relationships/slide" Target="slides/slide6.xml"/><Relationship Id="rId12" Type="http://schemas.openxmlformats.org/officeDocument/2006/relationships/slide" Target="slides/slide5.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107272d48be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g107272d48be_1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p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1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107272d48be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g107272d48be_1_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107272d48be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g107272d48be_1_1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107272d48be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g107272d48be_0_8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g107272d48be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g107272d48be_0_5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1077c156e3d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g1077c156e3d_0_5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107272d48be_0_61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g107272d48be_0_6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p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2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Traditionally land registry systems have a central entity which registers </a:t>
            </a:r>
            <a:endParaRPr/>
          </a:p>
        </p:txBody>
      </p:sp>
      <p:sp>
        <p:nvSpPr>
          <p:cNvPr id="132" name="Google Shape;132;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107272d48be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g107272d48be_0_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1077c156e3d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g1077c156e3d_0_1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107272d48be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g107272d48be_0_1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107272d48be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g107272d48be_0_4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jp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jp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slide layout">
  <p:cSld name="Cover slide layout">
    <p:bg>
      <p:bgPr>
        <a:blipFill>
          <a:blip r:embed="rId2">
            <a:alphaModFix/>
          </a:blip>
          <a:stretch>
            <a:fillRect/>
          </a:stretch>
        </a:blipFill>
      </p:bgPr>
    </p:bg>
    <p:spTree>
      <p:nvGrpSpPr>
        <p:cNvPr id="6" name="Shape 6"/>
        <p:cNvGrpSpPr/>
        <p:nvPr/>
      </p:nvGrpSpPr>
      <p:grpSpPr>
        <a:xfrm>
          <a:off x="0" y="0"/>
          <a:ext cx="0" cy="0"/>
          <a:chOff x="0" y="0"/>
          <a:chExt cx="0" cy="0"/>
        </a:xfrm>
      </p:grpSpPr>
      <p:sp>
        <p:nvSpPr>
          <p:cNvPr id="7" name="Google Shape;7;p2"/>
          <p:cNvSpPr/>
          <p:nvPr/>
        </p:nvSpPr>
        <p:spPr>
          <a:xfrm rot="10800000">
            <a:off x="0" y="1872306"/>
            <a:ext cx="9147754" cy="3263939"/>
          </a:xfrm>
          <a:custGeom>
            <a:rect b="b" l="l" r="r" t="t"/>
            <a:pathLst>
              <a:path extrusionOk="0" h="4351918" w="12197005">
                <a:moveTo>
                  <a:pt x="0" y="0"/>
                </a:moveTo>
                <a:lnTo>
                  <a:pt x="12197005" y="0"/>
                </a:lnTo>
                <a:lnTo>
                  <a:pt x="12197005" y="4351918"/>
                </a:lnTo>
                <a:lnTo>
                  <a:pt x="0" y="0"/>
                </a:lnTo>
                <a:close/>
              </a:path>
            </a:pathLst>
          </a:custGeom>
          <a:solidFill>
            <a:schemeClr val="accent2">
              <a:alpha val="41960"/>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8" name="Google Shape;8;p2"/>
          <p:cNvSpPr/>
          <p:nvPr/>
        </p:nvSpPr>
        <p:spPr>
          <a:xfrm rot="10800000">
            <a:off x="-3754" y="2164396"/>
            <a:ext cx="8349468" cy="2979109"/>
          </a:xfrm>
          <a:custGeom>
            <a:rect b="b" l="l" r="r" t="t"/>
            <a:pathLst>
              <a:path extrusionOk="0" h="4351918" w="12197005">
                <a:moveTo>
                  <a:pt x="0" y="0"/>
                </a:moveTo>
                <a:lnTo>
                  <a:pt x="12197005" y="0"/>
                </a:lnTo>
                <a:lnTo>
                  <a:pt x="12197005" y="4351918"/>
                </a:lnTo>
                <a:lnTo>
                  <a:pt x="0" y="0"/>
                </a:lnTo>
                <a:close/>
              </a:path>
            </a:pathLst>
          </a:custGeom>
          <a:solidFill>
            <a:schemeClr val="accent1">
              <a:alpha val="41960"/>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9" name="Google Shape;9;p2"/>
          <p:cNvSpPr txBox="1"/>
          <p:nvPr>
            <p:ph idx="1" type="body"/>
          </p:nvPr>
        </p:nvSpPr>
        <p:spPr>
          <a:xfrm>
            <a:off x="350044" y="3093244"/>
            <a:ext cx="6457950" cy="1207294"/>
          </a:xfrm>
          <a:prstGeom prst="rect">
            <a:avLst/>
          </a:prstGeom>
          <a:noFill/>
          <a:ln>
            <a:noFill/>
          </a:ln>
        </p:spPr>
        <p:txBody>
          <a:bodyPr anchorCtr="0" anchor="ctr" bIns="34275" lIns="68575" spcFirstLastPara="1" rIns="68575" wrap="square" tIns="34275">
            <a:noAutofit/>
          </a:bodyPr>
          <a:lstStyle>
            <a:lvl1pPr indent="-228600" lvl="0" marL="457200" marR="0" rtl="0" algn="l">
              <a:lnSpc>
                <a:spcPct val="80000"/>
              </a:lnSpc>
              <a:spcBef>
                <a:spcPts val="750"/>
              </a:spcBef>
              <a:spcAft>
                <a:spcPts val="0"/>
              </a:spcAft>
              <a:buClr>
                <a:schemeClr val="lt1"/>
              </a:buClr>
              <a:buSzPts val="4100"/>
              <a:buFont typeface="Arial"/>
              <a:buNone/>
              <a:defRPr b="0" i="0" sz="4100" u="none" cap="none" strike="noStrike">
                <a:solidFill>
                  <a:schemeClr val="lt1"/>
                </a:solidFill>
                <a:latin typeface="Arial"/>
                <a:ea typeface="Arial"/>
                <a:cs typeface="Arial"/>
                <a:sym typeface="Arial"/>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10" name="Google Shape;10;p2"/>
          <p:cNvSpPr txBox="1"/>
          <p:nvPr>
            <p:ph idx="2" type="body"/>
          </p:nvPr>
        </p:nvSpPr>
        <p:spPr>
          <a:xfrm>
            <a:off x="349933" y="4292810"/>
            <a:ext cx="6457950" cy="324036"/>
          </a:xfrm>
          <a:prstGeom prst="rect">
            <a:avLst/>
          </a:prstGeom>
          <a:noFill/>
          <a:ln>
            <a:noFill/>
          </a:ln>
        </p:spPr>
        <p:txBody>
          <a:bodyPr anchorCtr="0" anchor="ctr" bIns="34275" lIns="68575" spcFirstLastPara="1" rIns="68575" wrap="square" tIns="34275">
            <a:noAutofit/>
          </a:bodyPr>
          <a:lstStyle>
            <a:lvl1pPr indent="-228600" lvl="0" marL="457200" marR="0" rtl="0" algn="l">
              <a:lnSpc>
                <a:spcPct val="90000"/>
              </a:lnSpc>
              <a:spcBef>
                <a:spcPts val="750"/>
              </a:spcBef>
              <a:spcAft>
                <a:spcPts val="0"/>
              </a:spcAft>
              <a:buClr>
                <a:schemeClr val="lt1"/>
              </a:buClr>
              <a:buSzPts val="1400"/>
              <a:buFont typeface="Arial"/>
              <a:buNone/>
              <a:defRPr b="0" i="0" sz="1400" u="none" cap="none" strike="noStrike">
                <a:solidFill>
                  <a:schemeClr val="lt1"/>
                </a:solidFill>
                <a:latin typeface="Arial"/>
                <a:ea typeface="Arial"/>
                <a:cs typeface="Arial"/>
                <a:sym typeface="Arial"/>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5_Images &amp; Contents Layout">
  <p:cSld name="35_Images &amp; Contents Layout">
    <p:bg>
      <p:bgPr>
        <a:solidFill>
          <a:schemeClr val="lt1"/>
        </a:solidFill>
      </p:bgPr>
    </p:bg>
    <p:spTree>
      <p:nvGrpSpPr>
        <p:cNvPr id="57" name="Shape 57"/>
        <p:cNvGrpSpPr/>
        <p:nvPr/>
      </p:nvGrpSpPr>
      <p:grpSpPr>
        <a:xfrm>
          <a:off x="0" y="0"/>
          <a:ext cx="0" cy="0"/>
          <a:chOff x="0" y="0"/>
          <a:chExt cx="0" cy="0"/>
        </a:xfrm>
      </p:grpSpPr>
      <p:sp>
        <p:nvSpPr>
          <p:cNvPr id="58" name="Google Shape;58;p12"/>
          <p:cNvSpPr/>
          <p:nvPr/>
        </p:nvSpPr>
        <p:spPr>
          <a:xfrm>
            <a:off x="0" y="1412931"/>
            <a:ext cx="2483768" cy="3186000"/>
          </a:xfrm>
          <a:prstGeom prst="rect">
            <a:avLst/>
          </a:prstGeom>
          <a:solidFill>
            <a:schemeClr val="accen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59" name="Google Shape;59;p12"/>
          <p:cNvSpPr/>
          <p:nvPr>
            <p:ph idx="2" type="pic"/>
          </p:nvPr>
        </p:nvSpPr>
        <p:spPr>
          <a:xfrm>
            <a:off x="6741369" y="1412931"/>
            <a:ext cx="1979712" cy="3186000"/>
          </a:xfrm>
          <a:prstGeom prst="rect">
            <a:avLst/>
          </a:prstGeom>
          <a:solidFill>
            <a:srgbClr val="F2F2F2"/>
          </a:solidFill>
          <a:ln>
            <a:noFill/>
          </a:ln>
        </p:spPr>
        <p:txBody>
          <a:bodyPr anchorCtr="0" anchor="ctr" bIns="34275" lIns="68575" spcFirstLastPara="1" rIns="68575" wrap="square" tIns="34275">
            <a:noAutofit/>
          </a:bodyPr>
          <a:lstStyle>
            <a:lvl1pPr lvl="0" marR="0" rtl="0" algn="ctr">
              <a:lnSpc>
                <a:spcPct val="90000"/>
              </a:lnSpc>
              <a:spcBef>
                <a:spcPts val="75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1pPr>
            <a:lvl2pPr lvl="1"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lvl="4"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lvl="5"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lvl="6"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lvl="7"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lvl="8"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60" name="Google Shape;60;p12"/>
          <p:cNvSpPr/>
          <p:nvPr>
            <p:ph idx="3" type="pic"/>
          </p:nvPr>
        </p:nvSpPr>
        <p:spPr>
          <a:xfrm>
            <a:off x="4662265" y="1412931"/>
            <a:ext cx="1979712" cy="3186000"/>
          </a:xfrm>
          <a:prstGeom prst="rect">
            <a:avLst/>
          </a:prstGeom>
          <a:solidFill>
            <a:srgbClr val="F2F2F2"/>
          </a:solidFill>
          <a:ln>
            <a:noFill/>
          </a:ln>
        </p:spPr>
        <p:txBody>
          <a:bodyPr anchorCtr="0" anchor="ctr" bIns="34275" lIns="68575" spcFirstLastPara="1" rIns="68575" wrap="square" tIns="34275">
            <a:noAutofit/>
          </a:bodyPr>
          <a:lstStyle>
            <a:lvl1pPr lvl="0" marR="0" rtl="0" algn="ctr">
              <a:lnSpc>
                <a:spcPct val="90000"/>
              </a:lnSpc>
              <a:spcBef>
                <a:spcPts val="75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1pPr>
            <a:lvl2pPr lvl="1"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lvl="4"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lvl="5"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lvl="6"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lvl="7"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lvl="8"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61" name="Google Shape;61;p12"/>
          <p:cNvSpPr/>
          <p:nvPr>
            <p:ph idx="4" type="pic"/>
          </p:nvPr>
        </p:nvSpPr>
        <p:spPr>
          <a:xfrm>
            <a:off x="2583161" y="1412931"/>
            <a:ext cx="1979712" cy="3186000"/>
          </a:xfrm>
          <a:prstGeom prst="rect">
            <a:avLst/>
          </a:prstGeom>
          <a:solidFill>
            <a:srgbClr val="F2F2F2"/>
          </a:solidFill>
          <a:ln>
            <a:noFill/>
          </a:ln>
        </p:spPr>
        <p:txBody>
          <a:bodyPr anchorCtr="0" anchor="ctr" bIns="34275" lIns="68575" spcFirstLastPara="1" rIns="68575" wrap="square" tIns="34275">
            <a:noAutofit/>
          </a:bodyPr>
          <a:lstStyle>
            <a:lvl1pPr lvl="0" marR="0" rtl="0" algn="ctr">
              <a:lnSpc>
                <a:spcPct val="90000"/>
              </a:lnSpc>
              <a:spcBef>
                <a:spcPts val="75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1pPr>
            <a:lvl2pPr lvl="1"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lvl="4"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lvl="5"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lvl="6"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lvl="7"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lvl="8"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62" name="Google Shape;62;p12"/>
          <p:cNvSpPr/>
          <p:nvPr/>
        </p:nvSpPr>
        <p:spPr>
          <a:xfrm>
            <a:off x="8820472" y="1412931"/>
            <a:ext cx="323528" cy="3186000"/>
          </a:xfrm>
          <a:prstGeom prst="rect">
            <a:avLst/>
          </a:prstGeom>
          <a:solidFill>
            <a:schemeClr val="accen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63" name="Google Shape;63;p12"/>
          <p:cNvSpPr/>
          <p:nvPr/>
        </p:nvSpPr>
        <p:spPr>
          <a:xfrm>
            <a:off x="0" y="189498"/>
            <a:ext cx="9144000" cy="635794"/>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64" name="Google Shape;64;p12"/>
          <p:cNvSpPr txBox="1"/>
          <p:nvPr>
            <p:ph idx="1" type="body"/>
          </p:nvPr>
        </p:nvSpPr>
        <p:spPr>
          <a:xfrm>
            <a:off x="315828" y="236987"/>
            <a:ext cx="6650456" cy="543185"/>
          </a:xfrm>
          <a:prstGeom prst="rect">
            <a:avLst/>
          </a:prstGeom>
          <a:noFill/>
          <a:ln>
            <a:noFill/>
          </a:ln>
        </p:spPr>
        <p:txBody>
          <a:bodyPr anchorCtr="0" anchor="ctr" bIns="34275" lIns="68575" spcFirstLastPara="1" rIns="68575" wrap="square" tIns="34275">
            <a:noAutofit/>
          </a:bodyPr>
          <a:lstStyle>
            <a:lvl1pPr indent="-228600" lvl="0" marL="457200" marR="0" rtl="0" algn="l">
              <a:lnSpc>
                <a:spcPct val="90000"/>
              </a:lnSpc>
              <a:spcBef>
                <a:spcPts val="750"/>
              </a:spcBef>
              <a:spcAft>
                <a:spcPts val="0"/>
              </a:spcAft>
              <a:buClr>
                <a:schemeClr val="lt1"/>
              </a:buClr>
              <a:buSzPts val="4100"/>
              <a:buFont typeface="Arial"/>
              <a:buNone/>
              <a:defRPr b="0" i="0" sz="4100" u="none" cap="none" strike="noStrike">
                <a:solidFill>
                  <a:schemeClr val="lt1"/>
                </a:solidFill>
                <a:latin typeface="Arial"/>
                <a:ea typeface="Arial"/>
                <a:cs typeface="Arial"/>
                <a:sym typeface="Arial"/>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65" name="Google Shape;65;p12"/>
          <p:cNvSpPr/>
          <p:nvPr/>
        </p:nvSpPr>
        <p:spPr>
          <a:xfrm>
            <a:off x="3009" y="189319"/>
            <a:ext cx="159418" cy="635794"/>
          </a:xfrm>
          <a:prstGeom prst="rect">
            <a:avLst/>
          </a:prstGeom>
          <a:solidFill>
            <a:schemeClr val="accen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pic>
        <p:nvPicPr>
          <p:cNvPr descr="D:\Projects\Finance\Bitcoin-PNG-Image.png" id="66" name="Google Shape;66;p12"/>
          <p:cNvPicPr preferRelativeResize="0"/>
          <p:nvPr/>
        </p:nvPicPr>
        <p:blipFill rotWithShape="1">
          <a:blip r:embed="rId2">
            <a:alphaModFix/>
          </a:blip>
          <a:srcRect b="0" l="0" r="0" t="0"/>
          <a:stretch/>
        </p:blipFill>
        <p:spPr>
          <a:xfrm>
            <a:off x="7550944" y="71412"/>
            <a:ext cx="1421606" cy="871444"/>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Style slide layout">
  <p:cSld name="1_Style slide layout">
    <p:bg>
      <p:bgPr>
        <a:blipFill>
          <a:blip r:embed="rId2">
            <a:alphaModFix/>
          </a:blip>
          <a:stretch>
            <a:fillRect/>
          </a:stretch>
        </a:blipFill>
      </p:bgPr>
    </p:bg>
    <p:spTree>
      <p:nvGrpSpPr>
        <p:cNvPr id="67" name="Shape 67"/>
        <p:cNvGrpSpPr/>
        <p:nvPr/>
      </p:nvGrpSpPr>
      <p:grpSpPr>
        <a:xfrm>
          <a:off x="0" y="0"/>
          <a:ext cx="0" cy="0"/>
          <a:chOff x="0" y="0"/>
          <a:chExt cx="0" cy="0"/>
        </a:xfrm>
      </p:grpSpPr>
      <p:sp>
        <p:nvSpPr>
          <p:cNvPr id="68" name="Google Shape;68;p13"/>
          <p:cNvSpPr/>
          <p:nvPr/>
        </p:nvSpPr>
        <p:spPr>
          <a:xfrm>
            <a:off x="0" y="0"/>
            <a:ext cx="9144000" cy="5143500"/>
          </a:xfrm>
          <a:prstGeom prst="rect">
            <a:avLst/>
          </a:prstGeom>
          <a:solidFill>
            <a:schemeClr val="dk1">
              <a:alpha val="40000"/>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Style slide layout">
  <p:cSld name="3_Style slide layout">
    <p:bg>
      <p:bgPr>
        <a:blipFill>
          <a:blip r:embed="rId2">
            <a:alphaModFix/>
          </a:blip>
          <a:stretch>
            <a:fillRect/>
          </a:stretch>
        </a:blipFill>
      </p:bgPr>
    </p:bg>
    <p:spTree>
      <p:nvGrpSpPr>
        <p:cNvPr id="69" name="Shape 69"/>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NG sets layout">
  <p:cSld name="PNG sets layout">
    <p:bg>
      <p:bgPr>
        <a:blipFill>
          <a:blip r:embed="rId2">
            <a:alphaModFix/>
          </a:blip>
          <a:stretch>
            <a:fillRect/>
          </a:stretch>
        </a:blipFill>
      </p:bgPr>
    </p:bg>
    <p:spTree>
      <p:nvGrpSpPr>
        <p:cNvPr id="70" name="Shape 70"/>
        <p:cNvGrpSpPr/>
        <p:nvPr/>
      </p:nvGrpSpPr>
      <p:grpSpPr>
        <a:xfrm>
          <a:off x="0" y="0"/>
          <a:ext cx="0" cy="0"/>
          <a:chOff x="0" y="0"/>
          <a:chExt cx="0" cy="0"/>
        </a:xfrm>
      </p:grpSpPr>
      <p:sp>
        <p:nvSpPr>
          <p:cNvPr id="71" name="Google Shape;71;p15"/>
          <p:cNvSpPr txBox="1"/>
          <p:nvPr>
            <p:ph idx="1" type="body"/>
          </p:nvPr>
        </p:nvSpPr>
        <p:spPr>
          <a:xfrm>
            <a:off x="242646" y="92609"/>
            <a:ext cx="8679898" cy="543185"/>
          </a:xfrm>
          <a:prstGeom prst="rect">
            <a:avLst/>
          </a:prstGeom>
          <a:noFill/>
          <a:ln>
            <a:noFill/>
          </a:ln>
        </p:spPr>
        <p:txBody>
          <a:bodyPr anchorCtr="0" anchor="ctr" bIns="34275" lIns="68575" spcFirstLastPara="1" rIns="68575" wrap="square" tIns="34275">
            <a:noAutofit/>
          </a:bodyPr>
          <a:lstStyle>
            <a:lvl1pPr indent="-228600" lvl="0" marL="457200" marR="0" rtl="0" algn="ctr">
              <a:lnSpc>
                <a:spcPct val="90000"/>
              </a:lnSpc>
              <a:spcBef>
                <a:spcPts val="750"/>
              </a:spcBef>
              <a:spcAft>
                <a:spcPts val="0"/>
              </a:spcAft>
              <a:buClr>
                <a:srgbClr val="787878"/>
              </a:buClr>
              <a:buSzPts val="4100"/>
              <a:buFont typeface="Arial"/>
              <a:buNone/>
              <a:defRPr b="0" i="0" sz="4100" u="none" cap="none" strike="noStrike">
                <a:solidFill>
                  <a:srgbClr val="787878"/>
                </a:solidFill>
                <a:latin typeface="Arial"/>
                <a:ea typeface="Arial"/>
                <a:cs typeface="Arial"/>
                <a:sym typeface="Arial"/>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0_Custom Layout">
  <p:cSld name="40_Custom Layout">
    <p:spTree>
      <p:nvGrpSpPr>
        <p:cNvPr id="72" name="Shape 72"/>
        <p:cNvGrpSpPr/>
        <p:nvPr/>
      </p:nvGrpSpPr>
      <p:grpSpPr>
        <a:xfrm>
          <a:off x="0" y="0"/>
          <a:ext cx="0" cy="0"/>
          <a:chOff x="0" y="0"/>
          <a:chExt cx="0" cy="0"/>
        </a:xfrm>
      </p:grpSpPr>
      <p:sp>
        <p:nvSpPr>
          <p:cNvPr id="73" name="Google Shape;73;p16"/>
          <p:cNvSpPr/>
          <p:nvPr/>
        </p:nvSpPr>
        <p:spPr>
          <a:xfrm>
            <a:off x="1" y="2604304"/>
            <a:ext cx="9144000" cy="2539200"/>
          </a:xfrm>
          <a:prstGeom prst="rect">
            <a:avLst/>
          </a:prstGeom>
          <a:gradFill>
            <a:gsLst>
              <a:gs pos="0">
                <a:schemeClr val="accent5"/>
              </a:gs>
              <a:gs pos="98000">
                <a:schemeClr val="accent4"/>
              </a:gs>
              <a:gs pos="100000">
                <a:schemeClr val="accent4"/>
              </a:gs>
            </a:gsLst>
            <a:path path="circle">
              <a:fillToRect l="100%" t="100%"/>
            </a:path>
            <a:tileRect b="-100%" r="-100%"/>
          </a:gradFill>
          <a:ln>
            <a:noFill/>
          </a:ln>
        </p:spPr>
        <p:txBody>
          <a:bodyPr anchorCtr="0" anchor="ctr" bIns="14275" lIns="28575" spcFirstLastPara="1" rIns="28575" wrap="square" tIns="14275">
            <a:noAutofit/>
          </a:bodyPr>
          <a:lstStyle/>
          <a:p>
            <a:pPr indent="0" lvl="0" marL="0" marR="0" rtl="0" algn="ctr">
              <a:spcBef>
                <a:spcPts val="0"/>
              </a:spcBef>
              <a:spcAft>
                <a:spcPts val="0"/>
              </a:spcAft>
              <a:buNone/>
            </a:pPr>
            <a:r>
              <a:t/>
            </a:r>
            <a:endParaRPr sz="1400">
              <a:solidFill>
                <a:schemeClr val="lt1"/>
              </a:solidFill>
              <a:latin typeface="Montserrat"/>
              <a:ea typeface="Montserrat"/>
              <a:cs typeface="Montserrat"/>
              <a:sym typeface="Montserrat"/>
            </a:endParaRPr>
          </a:p>
        </p:txBody>
      </p:sp>
      <p:sp>
        <p:nvSpPr>
          <p:cNvPr id="74" name="Google Shape;74;p16"/>
          <p:cNvSpPr/>
          <p:nvPr>
            <p:ph idx="2" type="pic"/>
          </p:nvPr>
        </p:nvSpPr>
        <p:spPr>
          <a:xfrm>
            <a:off x="462946" y="1868057"/>
            <a:ext cx="1971000" cy="2224800"/>
          </a:xfrm>
          <a:prstGeom prst="rect">
            <a:avLst/>
          </a:prstGeom>
          <a:gradFill>
            <a:gsLst>
              <a:gs pos="0">
                <a:srgbClr val="000000">
                  <a:alpha val="20000"/>
                </a:srgbClr>
              </a:gs>
              <a:gs pos="98000">
                <a:srgbClr val="000000">
                  <a:alpha val="4705"/>
                </a:srgbClr>
              </a:gs>
              <a:gs pos="100000">
                <a:srgbClr val="000000">
                  <a:alpha val="4705"/>
                </a:srgbClr>
              </a:gs>
            </a:gsLst>
            <a:lin ang="5400012" scaled="0"/>
          </a:gradFill>
          <a:ln>
            <a:noFill/>
          </a:ln>
        </p:spPr>
        <p:txBody>
          <a:bodyPr anchorCtr="0" anchor="ctr" bIns="14275" lIns="28575" spcFirstLastPara="1" rIns="28575" wrap="square" tIns="14275">
            <a:noAutofit/>
          </a:bodyPr>
          <a:lstStyle>
            <a:lvl1pPr lvl="0" marR="0" rtl="0" algn="ctr">
              <a:lnSpc>
                <a:spcPct val="90000"/>
              </a:lnSpc>
              <a:spcBef>
                <a:spcPts val="800"/>
              </a:spcBef>
              <a:spcAft>
                <a:spcPts val="0"/>
              </a:spcAft>
              <a:buClr>
                <a:schemeClr val="dk1"/>
              </a:buClr>
              <a:buSzPts val="900"/>
              <a:buFont typeface="Arial"/>
              <a:buChar char="•"/>
              <a:defRPr b="0" i="0" sz="900" u="none" cap="none" strike="noStrike">
                <a:solidFill>
                  <a:schemeClr val="dk1"/>
                </a:solidFill>
                <a:latin typeface="Montserrat"/>
                <a:ea typeface="Montserrat"/>
                <a:cs typeface="Montserrat"/>
                <a:sym typeface="Montserrat"/>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Montserrat"/>
                <a:ea typeface="Montserrat"/>
                <a:cs typeface="Montserrat"/>
                <a:sym typeface="Montserrat"/>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Montserrat"/>
                <a:ea typeface="Montserrat"/>
                <a:cs typeface="Montserrat"/>
                <a:sym typeface="Montserrat"/>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Montserrat"/>
                <a:ea typeface="Montserrat"/>
                <a:cs typeface="Montserrat"/>
                <a:sym typeface="Montserrat"/>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Montserrat"/>
                <a:ea typeface="Montserrat"/>
                <a:cs typeface="Montserrat"/>
                <a:sym typeface="Montserrat"/>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Montserrat"/>
                <a:ea typeface="Montserrat"/>
                <a:cs typeface="Montserrat"/>
                <a:sym typeface="Montserrat"/>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Montserrat"/>
                <a:ea typeface="Montserrat"/>
                <a:cs typeface="Montserrat"/>
                <a:sym typeface="Montserrat"/>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Montserrat"/>
                <a:ea typeface="Montserrat"/>
                <a:cs typeface="Montserrat"/>
                <a:sym typeface="Montserrat"/>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Montserrat"/>
                <a:ea typeface="Montserrat"/>
                <a:cs typeface="Montserrat"/>
                <a:sym typeface="Montserrat"/>
              </a:defRPr>
            </a:lvl9pPr>
          </a:lstStyle>
          <a:p/>
        </p:txBody>
      </p:sp>
      <p:sp>
        <p:nvSpPr>
          <p:cNvPr id="75" name="Google Shape;75;p16"/>
          <p:cNvSpPr/>
          <p:nvPr>
            <p:ph idx="3" type="pic"/>
          </p:nvPr>
        </p:nvSpPr>
        <p:spPr>
          <a:xfrm>
            <a:off x="2535625" y="1868057"/>
            <a:ext cx="1971000" cy="2224800"/>
          </a:xfrm>
          <a:prstGeom prst="rect">
            <a:avLst/>
          </a:prstGeom>
          <a:gradFill>
            <a:gsLst>
              <a:gs pos="0">
                <a:srgbClr val="000000">
                  <a:alpha val="20000"/>
                </a:srgbClr>
              </a:gs>
              <a:gs pos="98000">
                <a:srgbClr val="000000">
                  <a:alpha val="4705"/>
                </a:srgbClr>
              </a:gs>
              <a:gs pos="100000">
                <a:srgbClr val="000000">
                  <a:alpha val="4705"/>
                </a:srgbClr>
              </a:gs>
            </a:gsLst>
            <a:lin ang="5400012" scaled="0"/>
          </a:gradFill>
          <a:ln>
            <a:noFill/>
          </a:ln>
        </p:spPr>
        <p:txBody>
          <a:bodyPr anchorCtr="0" anchor="ctr" bIns="14275" lIns="28575" spcFirstLastPara="1" rIns="28575" wrap="square" tIns="14275">
            <a:noAutofit/>
          </a:bodyPr>
          <a:lstStyle>
            <a:lvl1pPr lvl="0" marR="0" rtl="0" algn="ctr">
              <a:lnSpc>
                <a:spcPct val="90000"/>
              </a:lnSpc>
              <a:spcBef>
                <a:spcPts val="800"/>
              </a:spcBef>
              <a:spcAft>
                <a:spcPts val="0"/>
              </a:spcAft>
              <a:buClr>
                <a:schemeClr val="dk1"/>
              </a:buClr>
              <a:buSzPts val="900"/>
              <a:buFont typeface="Arial"/>
              <a:buChar char="•"/>
              <a:defRPr b="0" i="0" sz="900" u="none" cap="none" strike="noStrike">
                <a:solidFill>
                  <a:schemeClr val="dk1"/>
                </a:solidFill>
                <a:latin typeface="Montserrat"/>
                <a:ea typeface="Montserrat"/>
                <a:cs typeface="Montserrat"/>
                <a:sym typeface="Montserrat"/>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Montserrat"/>
                <a:ea typeface="Montserrat"/>
                <a:cs typeface="Montserrat"/>
                <a:sym typeface="Montserrat"/>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Montserrat"/>
                <a:ea typeface="Montserrat"/>
                <a:cs typeface="Montserrat"/>
                <a:sym typeface="Montserrat"/>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Montserrat"/>
                <a:ea typeface="Montserrat"/>
                <a:cs typeface="Montserrat"/>
                <a:sym typeface="Montserrat"/>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Montserrat"/>
                <a:ea typeface="Montserrat"/>
                <a:cs typeface="Montserrat"/>
                <a:sym typeface="Montserrat"/>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Montserrat"/>
                <a:ea typeface="Montserrat"/>
                <a:cs typeface="Montserrat"/>
                <a:sym typeface="Montserrat"/>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Montserrat"/>
                <a:ea typeface="Montserrat"/>
                <a:cs typeface="Montserrat"/>
                <a:sym typeface="Montserrat"/>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Montserrat"/>
                <a:ea typeface="Montserrat"/>
                <a:cs typeface="Montserrat"/>
                <a:sym typeface="Montserrat"/>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Montserrat"/>
                <a:ea typeface="Montserrat"/>
                <a:cs typeface="Montserrat"/>
                <a:sym typeface="Montserrat"/>
              </a:defRPr>
            </a:lvl9pPr>
          </a:lstStyle>
          <a:p/>
        </p:txBody>
      </p:sp>
      <p:sp>
        <p:nvSpPr>
          <p:cNvPr id="76" name="Google Shape;76;p16"/>
          <p:cNvSpPr/>
          <p:nvPr>
            <p:ph idx="4" type="pic"/>
          </p:nvPr>
        </p:nvSpPr>
        <p:spPr>
          <a:xfrm>
            <a:off x="4608304" y="1868057"/>
            <a:ext cx="1971000" cy="2224800"/>
          </a:xfrm>
          <a:prstGeom prst="rect">
            <a:avLst/>
          </a:prstGeom>
          <a:gradFill>
            <a:gsLst>
              <a:gs pos="0">
                <a:srgbClr val="000000">
                  <a:alpha val="20000"/>
                </a:srgbClr>
              </a:gs>
              <a:gs pos="98000">
                <a:srgbClr val="000000">
                  <a:alpha val="4705"/>
                </a:srgbClr>
              </a:gs>
              <a:gs pos="100000">
                <a:srgbClr val="000000">
                  <a:alpha val="4705"/>
                </a:srgbClr>
              </a:gs>
            </a:gsLst>
            <a:lin ang="5400012" scaled="0"/>
          </a:gradFill>
          <a:ln>
            <a:noFill/>
          </a:ln>
        </p:spPr>
        <p:txBody>
          <a:bodyPr anchorCtr="0" anchor="ctr" bIns="14275" lIns="28575" spcFirstLastPara="1" rIns="28575" wrap="square" tIns="14275">
            <a:noAutofit/>
          </a:bodyPr>
          <a:lstStyle>
            <a:lvl1pPr lvl="0" marR="0" rtl="0" algn="ctr">
              <a:lnSpc>
                <a:spcPct val="90000"/>
              </a:lnSpc>
              <a:spcBef>
                <a:spcPts val="800"/>
              </a:spcBef>
              <a:spcAft>
                <a:spcPts val="0"/>
              </a:spcAft>
              <a:buClr>
                <a:schemeClr val="dk1"/>
              </a:buClr>
              <a:buSzPts val="900"/>
              <a:buFont typeface="Arial"/>
              <a:buChar char="•"/>
              <a:defRPr b="0" i="0" sz="900" u="none" cap="none" strike="noStrike">
                <a:solidFill>
                  <a:schemeClr val="dk1"/>
                </a:solidFill>
                <a:latin typeface="Montserrat"/>
                <a:ea typeface="Montserrat"/>
                <a:cs typeface="Montserrat"/>
                <a:sym typeface="Montserrat"/>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Montserrat"/>
                <a:ea typeface="Montserrat"/>
                <a:cs typeface="Montserrat"/>
                <a:sym typeface="Montserrat"/>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Montserrat"/>
                <a:ea typeface="Montserrat"/>
                <a:cs typeface="Montserrat"/>
                <a:sym typeface="Montserrat"/>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Montserrat"/>
                <a:ea typeface="Montserrat"/>
                <a:cs typeface="Montserrat"/>
                <a:sym typeface="Montserrat"/>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Montserrat"/>
                <a:ea typeface="Montserrat"/>
                <a:cs typeface="Montserrat"/>
                <a:sym typeface="Montserrat"/>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Montserrat"/>
                <a:ea typeface="Montserrat"/>
                <a:cs typeface="Montserrat"/>
                <a:sym typeface="Montserrat"/>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Montserrat"/>
                <a:ea typeface="Montserrat"/>
                <a:cs typeface="Montserrat"/>
                <a:sym typeface="Montserrat"/>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Montserrat"/>
                <a:ea typeface="Montserrat"/>
                <a:cs typeface="Montserrat"/>
                <a:sym typeface="Montserrat"/>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Montserrat"/>
                <a:ea typeface="Montserrat"/>
                <a:cs typeface="Montserrat"/>
                <a:sym typeface="Montserrat"/>
              </a:defRPr>
            </a:lvl9pPr>
          </a:lstStyle>
          <a:p/>
        </p:txBody>
      </p:sp>
      <p:sp>
        <p:nvSpPr>
          <p:cNvPr id="77" name="Google Shape;77;p16"/>
          <p:cNvSpPr/>
          <p:nvPr>
            <p:ph idx="5" type="pic"/>
          </p:nvPr>
        </p:nvSpPr>
        <p:spPr>
          <a:xfrm>
            <a:off x="6680983" y="1854016"/>
            <a:ext cx="1971000" cy="2224800"/>
          </a:xfrm>
          <a:prstGeom prst="rect">
            <a:avLst/>
          </a:prstGeom>
          <a:gradFill>
            <a:gsLst>
              <a:gs pos="0">
                <a:srgbClr val="000000">
                  <a:alpha val="20000"/>
                </a:srgbClr>
              </a:gs>
              <a:gs pos="98000">
                <a:srgbClr val="000000">
                  <a:alpha val="4705"/>
                </a:srgbClr>
              </a:gs>
              <a:gs pos="100000">
                <a:srgbClr val="000000">
                  <a:alpha val="4705"/>
                </a:srgbClr>
              </a:gs>
            </a:gsLst>
            <a:lin ang="5400012" scaled="0"/>
          </a:gradFill>
          <a:ln>
            <a:noFill/>
          </a:ln>
        </p:spPr>
        <p:txBody>
          <a:bodyPr anchorCtr="0" anchor="ctr" bIns="14275" lIns="28575" spcFirstLastPara="1" rIns="28575" wrap="square" tIns="14275">
            <a:noAutofit/>
          </a:bodyPr>
          <a:lstStyle>
            <a:lvl1pPr lvl="0" marR="0" rtl="0" algn="ctr">
              <a:lnSpc>
                <a:spcPct val="90000"/>
              </a:lnSpc>
              <a:spcBef>
                <a:spcPts val="800"/>
              </a:spcBef>
              <a:spcAft>
                <a:spcPts val="0"/>
              </a:spcAft>
              <a:buClr>
                <a:schemeClr val="dk1"/>
              </a:buClr>
              <a:buSzPts val="900"/>
              <a:buFont typeface="Arial"/>
              <a:buChar char="•"/>
              <a:defRPr b="0" i="0" sz="900" u="none" cap="none" strike="noStrike">
                <a:solidFill>
                  <a:schemeClr val="dk1"/>
                </a:solidFill>
                <a:latin typeface="Montserrat"/>
                <a:ea typeface="Montserrat"/>
                <a:cs typeface="Montserrat"/>
                <a:sym typeface="Montserrat"/>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Montserrat"/>
                <a:ea typeface="Montserrat"/>
                <a:cs typeface="Montserrat"/>
                <a:sym typeface="Montserrat"/>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Montserrat"/>
                <a:ea typeface="Montserrat"/>
                <a:cs typeface="Montserrat"/>
                <a:sym typeface="Montserrat"/>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Montserrat"/>
                <a:ea typeface="Montserrat"/>
                <a:cs typeface="Montserrat"/>
                <a:sym typeface="Montserrat"/>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Montserrat"/>
                <a:ea typeface="Montserrat"/>
                <a:cs typeface="Montserrat"/>
                <a:sym typeface="Montserrat"/>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Montserrat"/>
                <a:ea typeface="Montserrat"/>
                <a:cs typeface="Montserrat"/>
                <a:sym typeface="Montserrat"/>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Montserrat"/>
                <a:ea typeface="Montserrat"/>
                <a:cs typeface="Montserrat"/>
                <a:sym typeface="Montserrat"/>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Montserrat"/>
                <a:ea typeface="Montserrat"/>
                <a:cs typeface="Montserrat"/>
                <a:sym typeface="Montserrat"/>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Montserrat"/>
                <a:ea typeface="Montserrat"/>
                <a:cs typeface="Montserrat"/>
                <a:sym typeface="Montserrat"/>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Slide layout">
  <p:cSld name="Section Break Slide layout">
    <p:spTree>
      <p:nvGrpSpPr>
        <p:cNvPr id="79" name="Shape 79"/>
        <p:cNvGrpSpPr/>
        <p:nvPr/>
      </p:nvGrpSpPr>
      <p:grpSpPr>
        <a:xfrm>
          <a:off x="0" y="0"/>
          <a:ext cx="0" cy="0"/>
          <a:chOff x="0" y="0"/>
          <a:chExt cx="0" cy="0"/>
        </a:xfrm>
      </p:grpSpPr>
      <p:sp>
        <p:nvSpPr>
          <p:cNvPr id="80" name="Google Shape;80;p18"/>
          <p:cNvSpPr/>
          <p:nvPr/>
        </p:nvSpPr>
        <p:spPr>
          <a:xfrm>
            <a:off x="1" y="1321594"/>
            <a:ext cx="1562100" cy="2457450"/>
          </a:xfrm>
          <a:prstGeom prst="rect">
            <a:avLst/>
          </a:prstGeom>
          <a:solidFill>
            <a:schemeClr val="accen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81" name="Google Shape;81;p18"/>
          <p:cNvSpPr/>
          <p:nvPr/>
        </p:nvSpPr>
        <p:spPr>
          <a:xfrm>
            <a:off x="1562101" y="1321594"/>
            <a:ext cx="7581899" cy="245745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82" name="Google Shape;82;p18"/>
          <p:cNvSpPr txBox="1"/>
          <p:nvPr>
            <p:ph idx="1" type="body"/>
          </p:nvPr>
        </p:nvSpPr>
        <p:spPr>
          <a:xfrm>
            <a:off x="4464844" y="2135981"/>
            <a:ext cx="4679156" cy="536637"/>
          </a:xfrm>
          <a:prstGeom prst="rect">
            <a:avLst/>
          </a:prstGeom>
          <a:noFill/>
          <a:ln>
            <a:noFill/>
          </a:ln>
        </p:spPr>
        <p:txBody>
          <a:bodyPr anchorCtr="0" anchor="ctr" bIns="34275" lIns="68575" spcFirstLastPara="1" rIns="68575" wrap="square" tIns="34275">
            <a:noAutofit/>
          </a:bodyPr>
          <a:lstStyle>
            <a:lvl1pPr indent="-228600" lvl="0" marL="457200" marR="0" rtl="0" algn="l">
              <a:lnSpc>
                <a:spcPct val="90000"/>
              </a:lnSpc>
              <a:spcBef>
                <a:spcPts val="750"/>
              </a:spcBef>
              <a:spcAft>
                <a:spcPts val="0"/>
              </a:spcAft>
              <a:buClr>
                <a:schemeClr val="lt2"/>
              </a:buClr>
              <a:buSzPts val="4100"/>
              <a:buFont typeface="Arial"/>
              <a:buNone/>
              <a:defRPr b="0" i="0" sz="4100" u="none" cap="none" strike="noStrike">
                <a:solidFill>
                  <a:schemeClr val="lt2"/>
                </a:solidFill>
                <a:latin typeface="Arial"/>
                <a:ea typeface="Arial"/>
                <a:cs typeface="Arial"/>
                <a:sym typeface="Arial"/>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83" name="Google Shape;83;p18"/>
          <p:cNvSpPr txBox="1"/>
          <p:nvPr>
            <p:ph idx="2" type="body"/>
          </p:nvPr>
        </p:nvSpPr>
        <p:spPr>
          <a:xfrm>
            <a:off x="4464844" y="2672618"/>
            <a:ext cx="4679156" cy="216024"/>
          </a:xfrm>
          <a:prstGeom prst="rect">
            <a:avLst/>
          </a:prstGeom>
          <a:noFill/>
          <a:ln>
            <a:noFill/>
          </a:ln>
        </p:spPr>
        <p:txBody>
          <a:bodyPr anchorCtr="0" anchor="ctr" bIns="34275" lIns="68575" spcFirstLastPara="1" rIns="68575" wrap="square" tIns="34275">
            <a:noAutofit/>
          </a:bodyPr>
          <a:lstStyle>
            <a:lvl1pPr indent="-228600" lvl="0" marL="457200" marR="0" rtl="0" algn="l">
              <a:lnSpc>
                <a:spcPct val="90000"/>
              </a:lnSpc>
              <a:spcBef>
                <a:spcPts val="750"/>
              </a:spcBef>
              <a:spcAft>
                <a:spcPts val="0"/>
              </a:spcAft>
              <a:buClr>
                <a:schemeClr val="lt2"/>
              </a:buClr>
              <a:buSzPts val="1400"/>
              <a:buFont typeface="Arial"/>
              <a:buNone/>
              <a:defRPr b="0" i="0" sz="1400" u="none" cap="none" strike="noStrike">
                <a:solidFill>
                  <a:schemeClr val="lt2"/>
                </a:solidFill>
                <a:latin typeface="Arial"/>
                <a:ea typeface="Arial"/>
                <a:cs typeface="Arial"/>
                <a:sym typeface="Arial"/>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pic>
        <p:nvPicPr>
          <p:cNvPr id="84" name="Google Shape;84;p18"/>
          <p:cNvPicPr preferRelativeResize="0"/>
          <p:nvPr/>
        </p:nvPicPr>
        <p:blipFill rotWithShape="1">
          <a:blip r:embed="rId2">
            <a:alphaModFix/>
          </a:blip>
          <a:srcRect b="0" l="0" r="0" t="0"/>
          <a:stretch/>
        </p:blipFill>
        <p:spPr>
          <a:xfrm>
            <a:off x="977900" y="1479575"/>
            <a:ext cx="3181857" cy="2507512"/>
          </a:xfrm>
          <a:prstGeom prst="rect">
            <a:avLst/>
          </a:prstGeom>
          <a:noFill/>
          <a:ln>
            <a:noFill/>
          </a:ln>
        </p:spPr>
      </p:pic>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d slide layout">
  <p:cSld name="End slide layout">
    <p:bg>
      <p:bgPr>
        <a:blipFill>
          <a:blip r:embed="rId2">
            <a:alphaModFix/>
          </a:blip>
          <a:stretch>
            <a:fillRect/>
          </a:stretch>
        </a:blipFill>
      </p:bgPr>
    </p:bg>
    <p:spTree>
      <p:nvGrpSpPr>
        <p:cNvPr id="11" name="Shape 11"/>
        <p:cNvGrpSpPr/>
        <p:nvPr/>
      </p:nvGrpSpPr>
      <p:grpSpPr>
        <a:xfrm>
          <a:off x="0" y="0"/>
          <a:ext cx="0" cy="0"/>
          <a:chOff x="0" y="0"/>
          <a:chExt cx="0" cy="0"/>
        </a:xfrm>
      </p:grpSpPr>
      <p:sp>
        <p:nvSpPr>
          <p:cNvPr id="12" name="Google Shape;12;p3"/>
          <p:cNvSpPr txBox="1"/>
          <p:nvPr>
            <p:ph idx="1" type="body"/>
          </p:nvPr>
        </p:nvSpPr>
        <p:spPr>
          <a:xfrm>
            <a:off x="0" y="4068311"/>
            <a:ext cx="9144000" cy="432047"/>
          </a:xfrm>
          <a:prstGeom prst="rect">
            <a:avLst/>
          </a:prstGeom>
          <a:noFill/>
          <a:ln>
            <a:noFill/>
          </a:ln>
        </p:spPr>
        <p:txBody>
          <a:bodyPr anchorCtr="0" anchor="ctr" bIns="34275" lIns="68575" spcFirstLastPara="1" rIns="68575" wrap="square" tIns="34275">
            <a:noAutofit/>
          </a:bodyPr>
          <a:lstStyle>
            <a:lvl1pPr indent="-228600" lvl="0" marL="457200" marR="0" rtl="0" algn="ctr">
              <a:lnSpc>
                <a:spcPct val="90000"/>
              </a:lnSpc>
              <a:spcBef>
                <a:spcPts val="750"/>
              </a:spcBef>
              <a:spcAft>
                <a:spcPts val="0"/>
              </a:spcAft>
              <a:buClr>
                <a:schemeClr val="lt1"/>
              </a:buClr>
              <a:buSzPts val="4100"/>
              <a:buFont typeface="Arial"/>
              <a:buNone/>
              <a:defRPr b="0" i="0" sz="4100" u="none" cap="none" strike="noStrike">
                <a:solidFill>
                  <a:schemeClr val="lt1"/>
                </a:solidFill>
                <a:latin typeface="Arial"/>
                <a:ea typeface="Arial"/>
                <a:cs typeface="Arial"/>
                <a:sym typeface="Arial"/>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13" name="Google Shape;13;p3"/>
          <p:cNvSpPr txBox="1"/>
          <p:nvPr>
            <p:ph idx="2" type="body"/>
          </p:nvPr>
        </p:nvSpPr>
        <p:spPr>
          <a:xfrm>
            <a:off x="-111" y="4567034"/>
            <a:ext cx="9144000" cy="216024"/>
          </a:xfrm>
          <a:prstGeom prst="rect">
            <a:avLst/>
          </a:prstGeom>
          <a:noFill/>
          <a:ln>
            <a:noFill/>
          </a:ln>
        </p:spPr>
        <p:txBody>
          <a:bodyPr anchorCtr="0" anchor="ctr" bIns="34275" lIns="68575" spcFirstLastPara="1" rIns="68575" wrap="square" tIns="34275">
            <a:noAutofit/>
          </a:bodyPr>
          <a:lstStyle>
            <a:lvl1pPr indent="-228600" lvl="0" marL="457200" marR="0" rtl="0" algn="ctr">
              <a:lnSpc>
                <a:spcPct val="90000"/>
              </a:lnSpc>
              <a:spcBef>
                <a:spcPts val="750"/>
              </a:spcBef>
              <a:spcAft>
                <a:spcPts val="0"/>
              </a:spcAft>
              <a:buClr>
                <a:schemeClr val="lt1"/>
              </a:buClr>
              <a:buSzPts val="1400"/>
              <a:buFont typeface="Arial"/>
              <a:buNone/>
              <a:defRPr b="0" i="0" sz="1400" u="none" cap="none" strike="noStrike">
                <a:solidFill>
                  <a:schemeClr val="lt1"/>
                </a:solidFill>
                <a:latin typeface="Arial"/>
                <a:ea typeface="Arial"/>
                <a:cs typeface="Arial"/>
                <a:sym typeface="Arial"/>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14" name="Google Shape;14;p3"/>
          <p:cNvSpPr/>
          <p:nvPr/>
        </p:nvSpPr>
        <p:spPr>
          <a:xfrm>
            <a:off x="1" y="0"/>
            <a:ext cx="1465942" cy="5143500"/>
          </a:xfrm>
          <a:prstGeom prst="rect">
            <a:avLst/>
          </a:prstGeom>
          <a:solidFill>
            <a:schemeClr val="accent1">
              <a:alpha val="63921"/>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15" name="Google Shape;15;p3"/>
          <p:cNvSpPr/>
          <p:nvPr/>
        </p:nvSpPr>
        <p:spPr>
          <a:xfrm>
            <a:off x="1" y="0"/>
            <a:ext cx="732971" cy="5143500"/>
          </a:xfrm>
          <a:prstGeom prst="rect">
            <a:avLst/>
          </a:prstGeom>
          <a:solidFill>
            <a:schemeClr val="accent2">
              <a:alpha val="43921"/>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16" name="Google Shape;16;p3"/>
          <p:cNvSpPr/>
          <p:nvPr/>
        </p:nvSpPr>
        <p:spPr>
          <a:xfrm>
            <a:off x="7678058" y="0"/>
            <a:ext cx="1465942" cy="5143500"/>
          </a:xfrm>
          <a:prstGeom prst="rect">
            <a:avLst/>
          </a:prstGeom>
          <a:solidFill>
            <a:schemeClr val="accent1">
              <a:alpha val="63921"/>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17" name="Google Shape;17;p3"/>
          <p:cNvSpPr/>
          <p:nvPr/>
        </p:nvSpPr>
        <p:spPr>
          <a:xfrm>
            <a:off x="8411029" y="0"/>
            <a:ext cx="732971" cy="5143500"/>
          </a:xfrm>
          <a:prstGeom prst="rect">
            <a:avLst/>
          </a:prstGeom>
          <a:solidFill>
            <a:schemeClr val="accent2">
              <a:alpha val="43921"/>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Style slide layout">
  <p:cSld name="5_Style slide layout">
    <p:bg>
      <p:bgPr>
        <a:blipFill>
          <a:blip r:embed="rId2">
            <a:alphaModFix/>
          </a:blip>
          <a:stretch>
            <a:fillRect/>
          </a:stretch>
        </a:blipFill>
      </p:bgPr>
    </p:bg>
    <p:spTree>
      <p:nvGrpSpPr>
        <p:cNvPr id="19" name="Shape 19"/>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ontents slide layout">
  <p:cSld name="1_Contents slide layout">
    <p:spTree>
      <p:nvGrpSpPr>
        <p:cNvPr id="20" name="Shape 20"/>
        <p:cNvGrpSpPr/>
        <p:nvPr/>
      </p:nvGrpSpPr>
      <p:grpSpPr>
        <a:xfrm>
          <a:off x="0" y="0"/>
          <a:ext cx="0" cy="0"/>
          <a:chOff x="0" y="0"/>
          <a:chExt cx="0" cy="0"/>
        </a:xfrm>
      </p:grpSpPr>
      <p:sp>
        <p:nvSpPr>
          <p:cNvPr id="21" name="Google Shape;21;p6"/>
          <p:cNvSpPr/>
          <p:nvPr/>
        </p:nvSpPr>
        <p:spPr>
          <a:xfrm>
            <a:off x="0" y="189498"/>
            <a:ext cx="9144000" cy="635794"/>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22" name="Google Shape;22;p6"/>
          <p:cNvSpPr txBox="1"/>
          <p:nvPr>
            <p:ph idx="1" type="body"/>
          </p:nvPr>
        </p:nvSpPr>
        <p:spPr>
          <a:xfrm>
            <a:off x="315828" y="236987"/>
            <a:ext cx="6650456" cy="543185"/>
          </a:xfrm>
          <a:prstGeom prst="rect">
            <a:avLst/>
          </a:prstGeom>
          <a:noFill/>
          <a:ln>
            <a:noFill/>
          </a:ln>
        </p:spPr>
        <p:txBody>
          <a:bodyPr anchorCtr="0" anchor="ctr" bIns="34275" lIns="68575" spcFirstLastPara="1" rIns="68575" wrap="square" tIns="34275">
            <a:noAutofit/>
          </a:bodyPr>
          <a:lstStyle>
            <a:lvl1pPr indent="-228600" lvl="0" marL="457200" marR="0" rtl="0" algn="l">
              <a:lnSpc>
                <a:spcPct val="90000"/>
              </a:lnSpc>
              <a:spcBef>
                <a:spcPts val="750"/>
              </a:spcBef>
              <a:spcAft>
                <a:spcPts val="0"/>
              </a:spcAft>
              <a:buClr>
                <a:schemeClr val="lt1"/>
              </a:buClr>
              <a:buSzPts val="4100"/>
              <a:buFont typeface="Arial"/>
              <a:buNone/>
              <a:defRPr b="0" i="0" sz="4100" u="none" cap="none" strike="noStrike">
                <a:solidFill>
                  <a:schemeClr val="lt1"/>
                </a:solidFill>
                <a:latin typeface="Arial"/>
                <a:ea typeface="Arial"/>
                <a:cs typeface="Arial"/>
                <a:sym typeface="Arial"/>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23" name="Google Shape;23;p6"/>
          <p:cNvSpPr/>
          <p:nvPr/>
        </p:nvSpPr>
        <p:spPr>
          <a:xfrm>
            <a:off x="3009" y="189319"/>
            <a:ext cx="159418" cy="635794"/>
          </a:xfrm>
          <a:prstGeom prst="rect">
            <a:avLst/>
          </a:prstGeom>
          <a:solidFill>
            <a:schemeClr val="accen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24" name="Google Shape;24;p6"/>
          <p:cNvSpPr/>
          <p:nvPr>
            <p:ph idx="2" type="pic"/>
          </p:nvPr>
        </p:nvSpPr>
        <p:spPr>
          <a:xfrm>
            <a:off x="3764258" y="1351049"/>
            <a:ext cx="1674000" cy="1539000"/>
          </a:xfrm>
          <a:prstGeom prst="rect">
            <a:avLst/>
          </a:prstGeom>
          <a:solidFill>
            <a:srgbClr val="F2F2F2"/>
          </a:solidFill>
          <a:ln>
            <a:noFill/>
          </a:ln>
        </p:spPr>
        <p:txBody>
          <a:bodyPr anchorCtr="0" anchor="ctr" bIns="34275" lIns="68575" spcFirstLastPara="1" rIns="68575" wrap="square" tIns="34275">
            <a:noAutofit/>
          </a:bodyPr>
          <a:lstStyle>
            <a:lvl1pPr lvl="0" marR="0" rtl="0" algn="ctr">
              <a:lnSpc>
                <a:spcPct val="90000"/>
              </a:lnSpc>
              <a:spcBef>
                <a:spcPts val="750"/>
              </a:spcBef>
              <a:spcAft>
                <a:spcPts val="0"/>
              </a:spcAft>
              <a:buClr>
                <a:srgbClr val="636363"/>
              </a:buClr>
              <a:buSzPts val="900"/>
              <a:buFont typeface="Arial"/>
              <a:buNone/>
              <a:defRPr b="0" i="0" sz="900" u="none" cap="none" strike="noStrike">
                <a:solidFill>
                  <a:srgbClr val="636363"/>
                </a:solidFill>
                <a:latin typeface="Arial"/>
                <a:ea typeface="Arial"/>
                <a:cs typeface="Arial"/>
                <a:sym typeface="Arial"/>
              </a:defRPr>
            </a:lvl1pPr>
            <a:lvl2pPr lvl="1" marR="0" rtl="0" algn="l">
              <a:lnSpc>
                <a:spcPct val="90000"/>
              </a:lnSpc>
              <a:spcBef>
                <a:spcPts val="375"/>
              </a:spcBef>
              <a:spcAft>
                <a:spcPts val="0"/>
              </a:spcAft>
              <a:buClr>
                <a:schemeClr val="dk1"/>
              </a:buClr>
              <a:buSzPts val="2100"/>
              <a:buFont typeface="Arial"/>
              <a:buNone/>
              <a:defRPr b="0" i="0" sz="2100" u="none" cap="none" strike="noStrike">
                <a:solidFill>
                  <a:schemeClr val="dk1"/>
                </a:solidFill>
                <a:latin typeface="Arial"/>
                <a:ea typeface="Arial"/>
                <a:cs typeface="Arial"/>
                <a:sym typeface="Arial"/>
              </a:defRPr>
            </a:lvl2pPr>
            <a:lvl3pPr lvl="2" marR="0" rtl="0" algn="l">
              <a:lnSpc>
                <a:spcPct val="90000"/>
              </a:lnSpc>
              <a:spcBef>
                <a:spcPts val="375"/>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l">
              <a:lnSpc>
                <a:spcPct val="90000"/>
              </a:lnSpc>
              <a:spcBef>
                <a:spcPts val="375"/>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4pPr>
            <a:lvl5pPr lvl="4" marR="0" rtl="0" algn="l">
              <a:lnSpc>
                <a:spcPct val="90000"/>
              </a:lnSpc>
              <a:spcBef>
                <a:spcPts val="375"/>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5pPr>
            <a:lvl6pPr lvl="5" marR="0" rtl="0" algn="l">
              <a:lnSpc>
                <a:spcPct val="90000"/>
              </a:lnSpc>
              <a:spcBef>
                <a:spcPts val="375"/>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6pPr>
            <a:lvl7pPr lvl="6" marR="0" rtl="0" algn="l">
              <a:lnSpc>
                <a:spcPct val="90000"/>
              </a:lnSpc>
              <a:spcBef>
                <a:spcPts val="375"/>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7pPr>
            <a:lvl8pPr lvl="7" marR="0" rtl="0" algn="l">
              <a:lnSpc>
                <a:spcPct val="90000"/>
              </a:lnSpc>
              <a:spcBef>
                <a:spcPts val="375"/>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8pPr>
            <a:lvl9pPr lvl="8" marR="0" rtl="0" algn="l">
              <a:lnSpc>
                <a:spcPct val="90000"/>
              </a:lnSpc>
              <a:spcBef>
                <a:spcPts val="375"/>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9pPr>
          </a:lstStyle>
          <a:p/>
        </p:txBody>
      </p:sp>
      <p:sp>
        <p:nvSpPr>
          <p:cNvPr id="25" name="Google Shape;25;p6"/>
          <p:cNvSpPr/>
          <p:nvPr>
            <p:ph idx="3" type="pic"/>
          </p:nvPr>
        </p:nvSpPr>
        <p:spPr>
          <a:xfrm>
            <a:off x="5617130" y="1351049"/>
            <a:ext cx="1674000" cy="1539000"/>
          </a:xfrm>
          <a:prstGeom prst="rect">
            <a:avLst/>
          </a:prstGeom>
          <a:solidFill>
            <a:srgbClr val="F2F2F2"/>
          </a:solidFill>
          <a:ln>
            <a:noFill/>
          </a:ln>
        </p:spPr>
        <p:txBody>
          <a:bodyPr anchorCtr="0" anchor="ctr" bIns="34275" lIns="68575" spcFirstLastPara="1" rIns="68575" wrap="square" tIns="34275">
            <a:noAutofit/>
          </a:bodyPr>
          <a:lstStyle>
            <a:lvl1pPr lvl="0" marR="0" rtl="0" algn="ctr">
              <a:lnSpc>
                <a:spcPct val="90000"/>
              </a:lnSpc>
              <a:spcBef>
                <a:spcPts val="750"/>
              </a:spcBef>
              <a:spcAft>
                <a:spcPts val="0"/>
              </a:spcAft>
              <a:buClr>
                <a:srgbClr val="636363"/>
              </a:buClr>
              <a:buSzPts val="900"/>
              <a:buFont typeface="Arial"/>
              <a:buNone/>
              <a:defRPr b="0" i="0" sz="900" u="none" cap="none" strike="noStrike">
                <a:solidFill>
                  <a:srgbClr val="636363"/>
                </a:solidFill>
                <a:latin typeface="Arial"/>
                <a:ea typeface="Arial"/>
                <a:cs typeface="Arial"/>
                <a:sym typeface="Arial"/>
              </a:defRPr>
            </a:lvl1pPr>
            <a:lvl2pPr lvl="1" marR="0" rtl="0" algn="l">
              <a:lnSpc>
                <a:spcPct val="90000"/>
              </a:lnSpc>
              <a:spcBef>
                <a:spcPts val="375"/>
              </a:spcBef>
              <a:spcAft>
                <a:spcPts val="0"/>
              </a:spcAft>
              <a:buClr>
                <a:schemeClr val="dk1"/>
              </a:buClr>
              <a:buSzPts val="2100"/>
              <a:buFont typeface="Arial"/>
              <a:buNone/>
              <a:defRPr b="0" i="0" sz="2100" u="none" cap="none" strike="noStrike">
                <a:solidFill>
                  <a:schemeClr val="dk1"/>
                </a:solidFill>
                <a:latin typeface="Arial"/>
                <a:ea typeface="Arial"/>
                <a:cs typeface="Arial"/>
                <a:sym typeface="Arial"/>
              </a:defRPr>
            </a:lvl2pPr>
            <a:lvl3pPr lvl="2" marR="0" rtl="0" algn="l">
              <a:lnSpc>
                <a:spcPct val="90000"/>
              </a:lnSpc>
              <a:spcBef>
                <a:spcPts val="375"/>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l">
              <a:lnSpc>
                <a:spcPct val="90000"/>
              </a:lnSpc>
              <a:spcBef>
                <a:spcPts val="375"/>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4pPr>
            <a:lvl5pPr lvl="4" marR="0" rtl="0" algn="l">
              <a:lnSpc>
                <a:spcPct val="90000"/>
              </a:lnSpc>
              <a:spcBef>
                <a:spcPts val="375"/>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5pPr>
            <a:lvl6pPr lvl="5" marR="0" rtl="0" algn="l">
              <a:lnSpc>
                <a:spcPct val="90000"/>
              </a:lnSpc>
              <a:spcBef>
                <a:spcPts val="375"/>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6pPr>
            <a:lvl7pPr lvl="6" marR="0" rtl="0" algn="l">
              <a:lnSpc>
                <a:spcPct val="90000"/>
              </a:lnSpc>
              <a:spcBef>
                <a:spcPts val="375"/>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7pPr>
            <a:lvl8pPr lvl="7" marR="0" rtl="0" algn="l">
              <a:lnSpc>
                <a:spcPct val="90000"/>
              </a:lnSpc>
              <a:spcBef>
                <a:spcPts val="375"/>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8pPr>
            <a:lvl9pPr lvl="8" marR="0" rtl="0" algn="l">
              <a:lnSpc>
                <a:spcPct val="90000"/>
              </a:lnSpc>
              <a:spcBef>
                <a:spcPts val="375"/>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9pPr>
          </a:lstStyle>
          <a:p/>
        </p:txBody>
      </p:sp>
      <p:sp>
        <p:nvSpPr>
          <p:cNvPr id="26" name="Google Shape;26;p6"/>
          <p:cNvSpPr/>
          <p:nvPr>
            <p:ph idx="4" type="pic"/>
          </p:nvPr>
        </p:nvSpPr>
        <p:spPr>
          <a:xfrm>
            <a:off x="7444600" y="1351049"/>
            <a:ext cx="1674000" cy="1539000"/>
          </a:xfrm>
          <a:prstGeom prst="rect">
            <a:avLst/>
          </a:prstGeom>
          <a:solidFill>
            <a:srgbClr val="F2F2F2"/>
          </a:solidFill>
          <a:ln>
            <a:noFill/>
          </a:ln>
        </p:spPr>
        <p:txBody>
          <a:bodyPr anchorCtr="0" anchor="ctr" bIns="34275" lIns="68575" spcFirstLastPara="1" rIns="68575" wrap="square" tIns="34275">
            <a:noAutofit/>
          </a:bodyPr>
          <a:lstStyle>
            <a:lvl1pPr lvl="0" marR="0" rtl="0" algn="ctr">
              <a:lnSpc>
                <a:spcPct val="90000"/>
              </a:lnSpc>
              <a:spcBef>
                <a:spcPts val="750"/>
              </a:spcBef>
              <a:spcAft>
                <a:spcPts val="0"/>
              </a:spcAft>
              <a:buClr>
                <a:srgbClr val="636363"/>
              </a:buClr>
              <a:buSzPts val="900"/>
              <a:buFont typeface="Arial"/>
              <a:buNone/>
              <a:defRPr b="0" i="0" sz="900" u="none" cap="none" strike="noStrike">
                <a:solidFill>
                  <a:srgbClr val="636363"/>
                </a:solidFill>
                <a:latin typeface="Arial"/>
                <a:ea typeface="Arial"/>
                <a:cs typeface="Arial"/>
                <a:sym typeface="Arial"/>
              </a:defRPr>
            </a:lvl1pPr>
            <a:lvl2pPr lvl="1" marR="0" rtl="0" algn="l">
              <a:lnSpc>
                <a:spcPct val="90000"/>
              </a:lnSpc>
              <a:spcBef>
                <a:spcPts val="375"/>
              </a:spcBef>
              <a:spcAft>
                <a:spcPts val="0"/>
              </a:spcAft>
              <a:buClr>
                <a:schemeClr val="dk1"/>
              </a:buClr>
              <a:buSzPts val="2100"/>
              <a:buFont typeface="Arial"/>
              <a:buNone/>
              <a:defRPr b="0" i="0" sz="2100" u="none" cap="none" strike="noStrike">
                <a:solidFill>
                  <a:schemeClr val="dk1"/>
                </a:solidFill>
                <a:latin typeface="Arial"/>
                <a:ea typeface="Arial"/>
                <a:cs typeface="Arial"/>
                <a:sym typeface="Arial"/>
              </a:defRPr>
            </a:lvl2pPr>
            <a:lvl3pPr lvl="2" marR="0" rtl="0" algn="l">
              <a:lnSpc>
                <a:spcPct val="90000"/>
              </a:lnSpc>
              <a:spcBef>
                <a:spcPts val="375"/>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l">
              <a:lnSpc>
                <a:spcPct val="90000"/>
              </a:lnSpc>
              <a:spcBef>
                <a:spcPts val="375"/>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4pPr>
            <a:lvl5pPr lvl="4" marR="0" rtl="0" algn="l">
              <a:lnSpc>
                <a:spcPct val="90000"/>
              </a:lnSpc>
              <a:spcBef>
                <a:spcPts val="375"/>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5pPr>
            <a:lvl6pPr lvl="5" marR="0" rtl="0" algn="l">
              <a:lnSpc>
                <a:spcPct val="90000"/>
              </a:lnSpc>
              <a:spcBef>
                <a:spcPts val="375"/>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6pPr>
            <a:lvl7pPr lvl="6" marR="0" rtl="0" algn="l">
              <a:lnSpc>
                <a:spcPct val="90000"/>
              </a:lnSpc>
              <a:spcBef>
                <a:spcPts val="375"/>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7pPr>
            <a:lvl8pPr lvl="7" marR="0" rtl="0" algn="l">
              <a:lnSpc>
                <a:spcPct val="90000"/>
              </a:lnSpc>
              <a:spcBef>
                <a:spcPts val="375"/>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8pPr>
            <a:lvl9pPr lvl="8" marR="0" rtl="0" algn="l">
              <a:lnSpc>
                <a:spcPct val="90000"/>
              </a:lnSpc>
              <a:spcBef>
                <a:spcPts val="375"/>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9pPr>
          </a:lstStyle>
          <a:p/>
        </p:txBody>
      </p:sp>
      <p:sp>
        <p:nvSpPr>
          <p:cNvPr id="27" name="Google Shape;27;p6"/>
          <p:cNvSpPr/>
          <p:nvPr>
            <p:ph idx="5" type="pic"/>
          </p:nvPr>
        </p:nvSpPr>
        <p:spPr>
          <a:xfrm>
            <a:off x="3764258" y="3002674"/>
            <a:ext cx="1674000" cy="1539000"/>
          </a:xfrm>
          <a:prstGeom prst="rect">
            <a:avLst/>
          </a:prstGeom>
          <a:solidFill>
            <a:srgbClr val="F2F2F2"/>
          </a:solidFill>
          <a:ln>
            <a:noFill/>
          </a:ln>
        </p:spPr>
        <p:txBody>
          <a:bodyPr anchorCtr="0" anchor="ctr" bIns="34275" lIns="68575" spcFirstLastPara="1" rIns="68575" wrap="square" tIns="34275">
            <a:noAutofit/>
          </a:bodyPr>
          <a:lstStyle>
            <a:lvl1pPr lvl="0" marR="0" rtl="0" algn="ctr">
              <a:lnSpc>
                <a:spcPct val="90000"/>
              </a:lnSpc>
              <a:spcBef>
                <a:spcPts val="750"/>
              </a:spcBef>
              <a:spcAft>
                <a:spcPts val="0"/>
              </a:spcAft>
              <a:buClr>
                <a:srgbClr val="636363"/>
              </a:buClr>
              <a:buSzPts val="900"/>
              <a:buFont typeface="Arial"/>
              <a:buNone/>
              <a:defRPr b="0" i="0" sz="900" u="none" cap="none" strike="noStrike">
                <a:solidFill>
                  <a:srgbClr val="636363"/>
                </a:solidFill>
                <a:latin typeface="Arial"/>
                <a:ea typeface="Arial"/>
                <a:cs typeface="Arial"/>
                <a:sym typeface="Arial"/>
              </a:defRPr>
            </a:lvl1pPr>
            <a:lvl2pPr lvl="1" marR="0" rtl="0" algn="l">
              <a:lnSpc>
                <a:spcPct val="90000"/>
              </a:lnSpc>
              <a:spcBef>
                <a:spcPts val="375"/>
              </a:spcBef>
              <a:spcAft>
                <a:spcPts val="0"/>
              </a:spcAft>
              <a:buClr>
                <a:schemeClr val="dk1"/>
              </a:buClr>
              <a:buSzPts val="2100"/>
              <a:buFont typeface="Arial"/>
              <a:buNone/>
              <a:defRPr b="0" i="0" sz="2100" u="none" cap="none" strike="noStrike">
                <a:solidFill>
                  <a:schemeClr val="dk1"/>
                </a:solidFill>
                <a:latin typeface="Arial"/>
                <a:ea typeface="Arial"/>
                <a:cs typeface="Arial"/>
                <a:sym typeface="Arial"/>
              </a:defRPr>
            </a:lvl2pPr>
            <a:lvl3pPr lvl="2" marR="0" rtl="0" algn="l">
              <a:lnSpc>
                <a:spcPct val="90000"/>
              </a:lnSpc>
              <a:spcBef>
                <a:spcPts val="375"/>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l">
              <a:lnSpc>
                <a:spcPct val="90000"/>
              </a:lnSpc>
              <a:spcBef>
                <a:spcPts val="375"/>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4pPr>
            <a:lvl5pPr lvl="4" marR="0" rtl="0" algn="l">
              <a:lnSpc>
                <a:spcPct val="90000"/>
              </a:lnSpc>
              <a:spcBef>
                <a:spcPts val="375"/>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5pPr>
            <a:lvl6pPr lvl="5" marR="0" rtl="0" algn="l">
              <a:lnSpc>
                <a:spcPct val="90000"/>
              </a:lnSpc>
              <a:spcBef>
                <a:spcPts val="375"/>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6pPr>
            <a:lvl7pPr lvl="6" marR="0" rtl="0" algn="l">
              <a:lnSpc>
                <a:spcPct val="90000"/>
              </a:lnSpc>
              <a:spcBef>
                <a:spcPts val="375"/>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7pPr>
            <a:lvl8pPr lvl="7" marR="0" rtl="0" algn="l">
              <a:lnSpc>
                <a:spcPct val="90000"/>
              </a:lnSpc>
              <a:spcBef>
                <a:spcPts val="375"/>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8pPr>
            <a:lvl9pPr lvl="8" marR="0" rtl="0" algn="l">
              <a:lnSpc>
                <a:spcPct val="90000"/>
              </a:lnSpc>
              <a:spcBef>
                <a:spcPts val="375"/>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9pPr>
          </a:lstStyle>
          <a:p/>
        </p:txBody>
      </p:sp>
      <p:sp>
        <p:nvSpPr>
          <p:cNvPr id="28" name="Google Shape;28;p6"/>
          <p:cNvSpPr/>
          <p:nvPr>
            <p:ph idx="6" type="pic"/>
          </p:nvPr>
        </p:nvSpPr>
        <p:spPr>
          <a:xfrm>
            <a:off x="7444600" y="3002674"/>
            <a:ext cx="1674000" cy="1539000"/>
          </a:xfrm>
          <a:prstGeom prst="rect">
            <a:avLst/>
          </a:prstGeom>
          <a:solidFill>
            <a:srgbClr val="F2F2F2"/>
          </a:solidFill>
          <a:ln>
            <a:noFill/>
          </a:ln>
        </p:spPr>
        <p:txBody>
          <a:bodyPr anchorCtr="0" anchor="ctr" bIns="34275" lIns="68575" spcFirstLastPara="1" rIns="68575" wrap="square" tIns="34275">
            <a:noAutofit/>
          </a:bodyPr>
          <a:lstStyle>
            <a:lvl1pPr lvl="0" marR="0" rtl="0" algn="ctr">
              <a:lnSpc>
                <a:spcPct val="90000"/>
              </a:lnSpc>
              <a:spcBef>
                <a:spcPts val="750"/>
              </a:spcBef>
              <a:spcAft>
                <a:spcPts val="0"/>
              </a:spcAft>
              <a:buClr>
                <a:srgbClr val="636363"/>
              </a:buClr>
              <a:buSzPts val="900"/>
              <a:buFont typeface="Arial"/>
              <a:buNone/>
              <a:defRPr b="0" i="0" sz="900" u="none" cap="none" strike="noStrike">
                <a:solidFill>
                  <a:srgbClr val="636363"/>
                </a:solidFill>
                <a:latin typeface="Arial"/>
                <a:ea typeface="Arial"/>
                <a:cs typeface="Arial"/>
                <a:sym typeface="Arial"/>
              </a:defRPr>
            </a:lvl1pPr>
            <a:lvl2pPr lvl="1" marR="0" rtl="0" algn="l">
              <a:lnSpc>
                <a:spcPct val="90000"/>
              </a:lnSpc>
              <a:spcBef>
                <a:spcPts val="375"/>
              </a:spcBef>
              <a:spcAft>
                <a:spcPts val="0"/>
              </a:spcAft>
              <a:buClr>
                <a:schemeClr val="dk1"/>
              </a:buClr>
              <a:buSzPts val="2100"/>
              <a:buFont typeface="Arial"/>
              <a:buNone/>
              <a:defRPr b="0" i="0" sz="2100" u="none" cap="none" strike="noStrike">
                <a:solidFill>
                  <a:schemeClr val="dk1"/>
                </a:solidFill>
                <a:latin typeface="Arial"/>
                <a:ea typeface="Arial"/>
                <a:cs typeface="Arial"/>
                <a:sym typeface="Arial"/>
              </a:defRPr>
            </a:lvl2pPr>
            <a:lvl3pPr lvl="2" marR="0" rtl="0" algn="l">
              <a:lnSpc>
                <a:spcPct val="90000"/>
              </a:lnSpc>
              <a:spcBef>
                <a:spcPts val="375"/>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l">
              <a:lnSpc>
                <a:spcPct val="90000"/>
              </a:lnSpc>
              <a:spcBef>
                <a:spcPts val="375"/>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4pPr>
            <a:lvl5pPr lvl="4" marR="0" rtl="0" algn="l">
              <a:lnSpc>
                <a:spcPct val="90000"/>
              </a:lnSpc>
              <a:spcBef>
                <a:spcPts val="375"/>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5pPr>
            <a:lvl6pPr lvl="5" marR="0" rtl="0" algn="l">
              <a:lnSpc>
                <a:spcPct val="90000"/>
              </a:lnSpc>
              <a:spcBef>
                <a:spcPts val="375"/>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6pPr>
            <a:lvl7pPr lvl="6" marR="0" rtl="0" algn="l">
              <a:lnSpc>
                <a:spcPct val="90000"/>
              </a:lnSpc>
              <a:spcBef>
                <a:spcPts val="375"/>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7pPr>
            <a:lvl8pPr lvl="7" marR="0" rtl="0" algn="l">
              <a:lnSpc>
                <a:spcPct val="90000"/>
              </a:lnSpc>
              <a:spcBef>
                <a:spcPts val="375"/>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8pPr>
            <a:lvl9pPr lvl="8" marR="0" rtl="0" algn="l">
              <a:lnSpc>
                <a:spcPct val="90000"/>
              </a:lnSpc>
              <a:spcBef>
                <a:spcPts val="375"/>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9pPr>
          </a:lstStyle>
          <a:p/>
        </p:txBody>
      </p:sp>
      <p:sp>
        <p:nvSpPr>
          <p:cNvPr id="29" name="Google Shape;29;p6"/>
          <p:cNvSpPr/>
          <p:nvPr/>
        </p:nvSpPr>
        <p:spPr>
          <a:xfrm>
            <a:off x="5629829" y="3002674"/>
            <a:ext cx="1674000" cy="153900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1" sz="1400">
              <a:solidFill>
                <a:schemeClr val="lt1"/>
              </a:solidFill>
              <a:latin typeface="Arial"/>
              <a:ea typeface="Arial"/>
              <a:cs typeface="Arial"/>
              <a:sym typeface="Arial"/>
            </a:endParaRPr>
          </a:p>
        </p:txBody>
      </p:sp>
      <p:sp>
        <p:nvSpPr>
          <p:cNvPr id="30" name="Google Shape;30;p6"/>
          <p:cNvSpPr/>
          <p:nvPr/>
        </p:nvSpPr>
        <p:spPr>
          <a:xfrm>
            <a:off x="1" y="1351049"/>
            <a:ext cx="3585387" cy="1539000"/>
          </a:xfrm>
          <a:prstGeom prst="rect">
            <a:avLst/>
          </a:prstGeom>
          <a:solidFill>
            <a:schemeClr val="accen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pic>
        <p:nvPicPr>
          <p:cNvPr descr="D:\Projects\Finance\Bitcoin-PNG-Image.png" id="31" name="Google Shape;31;p6"/>
          <p:cNvPicPr preferRelativeResize="0"/>
          <p:nvPr/>
        </p:nvPicPr>
        <p:blipFill rotWithShape="1">
          <a:blip r:embed="rId2">
            <a:alphaModFix/>
          </a:blip>
          <a:srcRect b="0" l="0" r="0" t="0"/>
          <a:stretch/>
        </p:blipFill>
        <p:spPr>
          <a:xfrm>
            <a:off x="7550944" y="71412"/>
            <a:ext cx="1421606" cy="871444"/>
          </a:xfrm>
          <a:prstGeom prst="rect">
            <a:avLst/>
          </a:prstGeom>
          <a:noFill/>
          <a:ln>
            <a:noFill/>
          </a:ln>
        </p:spPr>
      </p:pic>
      <p:sp>
        <p:nvSpPr>
          <p:cNvPr id="32" name="Google Shape;32;p6"/>
          <p:cNvSpPr/>
          <p:nvPr/>
        </p:nvSpPr>
        <p:spPr>
          <a:xfrm>
            <a:off x="1911388" y="2995448"/>
            <a:ext cx="1674000" cy="153900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1" sz="1400">
              <a:solidFill>
                <a:schemeClr val="lt1"/>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s slide layout">
  <p:cSld name="Contents slide layout">
    <p:spTree>
      <p:nvGrpSpPr>
        <p:cNvPr id="33" name="Shape 33"/>
        <p:cNvGrpSpPr/>
        <p:nvPr/>
      </p:nvGrpSpPr>
      <p:grpSpPr>
        <a:xfrm>
          <a:off x="0" y="0"/>
          <a:ext cx="0" cy="0"/>
          <a:chOff x="0" y="0"/>
          <a:chExt cx="0" cy="0"/>
        </a:xfrm>
      </p:grpSpPr>
      <p:sp>
        <p:nvSpPr>
          <p:cNvPr id="34" name="Google Shape;34;p7"/>
          <p:cNvSpPr/>
          <p:nvPr/>
        </p:nvSpPr>
        <p:spPr>
          <a:xfrm>
            <a:off x="0" y="189498"/>
            <a:ext cx="9144000" cy="635794"/>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35" name="Google Shape;35;p7"/>
          <p:cNvSpPr txBox="1"/>
          <p:nvPr>
            <p:ph idx="1" type="body"/>
          </p:nvPr>
        </p:nvSpPr>
        <p:spPr>
          <a:xfrm>
            <a:off x="315828" y="236987"/>
            <a:ext cx="6650456" cy="543185"/>
          </a:xfrm>
          <a:prstGeom prst="rect">
            <a:avLst/>
          </a:prstGeom>
          <a:noFill/>
          <a:ln>
            <a:noFill/>
          </a:ln>
        </p:spPr>
        <p:txBody>
          <a:bodyPr anchorCtr="0" anchor="ctr" bIns="34275" lIns="68575" spcFirstLastPara="1" rIns="68575" wrap="square" tIns="34275">
            <a:noAutofit/>
          </a:bodyPr>
          <a:lstStyle>
            <a:lvl1pPr indent="-228600" lvl="0" marL="457200" marR="0" rtl="0" algn="l">
              <a:lnSpc>
                <a:spcPct val="90000"/>
              </a:lnSpc>
              <a:spcBef>
                <a:spcPts val="750"/>
              </a:spcBef>
              <a:spcAft>
                <a:spcPts val="0"/>
              </a:spcAft>
              <a:buClr>
                <a:schemeClr val="lt1"/>
              </a:buClr>
              <a:buSzPts val="4100"/>
              <a:buFont typeface="Arial"/>
              <a:buNone/>
              <a:defRPr b="0" i="0" sz="4100" u="none" cap="none" strike="noStrike">
                <a:solidFill>
                  <a:schemeClr val="lt1"/>
                </a:solidFill>
                <a:latin typeface="Arial"/>
                <a:ea typeface="Arial"/>
                <a:cs typeface="Arial"/>
                <a:sym typeface="Arial"/>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36" name="Google Shape;36;p7"/>
          <p:cNvSpPr/>
          <p:nvPr/>
        </p:nvSpPr>
        <p:spPr>
          <a:xfrm>
            <a:off x="3009" y="189319"/>
            <a:ext cx="159418" cy="635794"/>
          </a:xfrm>
          <a:prstGeom prst="rect">
            <a:avLst/>
          </a:prstGeom>
          <a:solidFill>
            <a:schemeClr val="accen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pic>
        <p:nvPicPr>
          <p:cNvPr descr="D:\Projects\Finance\Bitcoin-PNG-Image.png" id="37" name="Google Shape;37;p7"/>
          <p:cNvPicPr preferRelativeResize="0"/>
          <p:nvPr/>
        </p:nvPicPr>
        <p:blipFill rotWithShape="1">
          <a:blip r:embed="rId2">
            <a:alphaModFix/>
          </a:blip>
          <a:srcRect b="0" l="0" r="0" t="0"/>
          <a:stretch/>
        </p:blipFill>
        <p:spPr>
          <a:xfrm>
            <a:off x="7550944" y="71412"/>
            <a:ext cx="1421606" cy="871444"/>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Images and Contents Layout">
  <p:cSld name="4_Images and Contents Layout">
    <p:spTree>
      <p:nvGrpSpPr>
        <p:cNvPr id="38" name="Shape 38"/>
        <p:cNvGrpSpPr/>
        <p:nvPr/>
      </p:nvGrpSpPr>
      <p:grpSpPr>
        <a:xfrm>
          <a:off x="0" y="0"/>
          <a:ext cx="0" cy="0"/>
          <a:chOff x="0" y="0"/>
          <a:chExt cx="0" cy="0"/>
        </a:xfrm>
      </p:grpSpPr>
      <p:sp>
        <p:nvSpPr>
          <p:cNvPr id="39" name="Google Shape;39;p8"/>
          <p:cNvSpPr txBox="1"/>
          <p:nvPr>
            <p:ph type="title"/>
          </p:nvPr>
        </p:nvSpPr>
        <p:spPr>
          <a:xfrm>
            <a:off x="480445" y="178914"/>
            <a:ext cx="4176464" cy="1242138"/>
          </a:xfrm>
          <a:prstGeom prst="rect">
            <a:avLst/>
          </a:prstGeom>
          <a:noFill/>
          <a:ln>
            <a:noFill/>
          </a:ln>
        </p:spPr>
        <p:txBody>
          <a:bodyPr anchorCtr="0" anchor="ctr" bIns="34275" lIns="68575" spcFirstLastPara="1" rIns="68575" wrap="square" tIns="34275">
            <a:noAutofit/>
          </a:bodyPr>
          <a:lstStyle>
            <a:lvl1pPr lvl="0" marR="0" rtl="0" algn="l">
              <a:lnSpc>
                <a:spcPct val="90000"/>
              </a:lnSpc>
              <a:spcBef>
                <a:spcPts val="0"/>
              </a:spcBef>
              <a:spcAft>
                <a:spcPts val="0"/>
              </a:spcAft>
              <a:buClr>
                <a:srgbClr val="636363"/>
              </a:buClr>
              <a:buSzPts val="3300"/>
              <a:buFont typeface="Arial"/>
              <a:buNone/>
              <a:defRPr b="0" i="0" sz="3300" u="none" cap="none" strike="noStrike">
                <a:solidFill>
                  <a:srgbClr val="636363"/>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40" name="Google Shape;40;p8"/>
          <p:cNvSpPr/>
          <p:nvPr>
            <p:ph idx="2" type="pic"/>
          </p:nvPr>
        </p:nvSpPr>
        <p:spPr>
          <a:xfrm>
            <a:off x="4293394" y="0"/>
            <a:ext cx="4850606" cy="5143500"/>
          </a:xfrm>
          <a:prstGeom prst="rect">
            <a:avLst/>
          </a:prstGeom>
          <a:solidFill>
            <a:srgbClr val="F2F2F2"/>
          </a:solidFill>
          <a:ln>
            <a:noFill/>
          </a:ln>
        </p:spPr>
        <p:txBody>
          <a:bodyPr anchorCtr="0" anchor="ctr" bIns="34275" lIns="68575" spcFirstLastPara="1" rIns="68575" wrap="square" tIns="34275">
            <a:noAutofit/>
          </a:bodyPr>
          <a:lstStyle>
            <a:lvl1pPr lvl="0" marR="0" rtl="0" algn="ctr">
              <a:lnSpc>
                <a:spcPct val="90000"/>
              </a:lnSpc>
              <a:spcBef>
                <a:spcPts val="750"/>
              </a:spcBef>
              <a:spcAft>
                <a:spcPts val="0"/>
              </a:spcAft>
              <a:buClr>
                <a:srgbClr val="636363"/>
              </a:buClr>
              <a:buSzPts val="900"/>
              <a:buFont typeface="Arial"/>
              <a:buNone/>
              <a:defRPr b="0" i="0" sz="900" u="none" cap="none" strike="noStrike">
                <a:solidFill>
                  <a:srgbClr val="636363"/>
                </a:solidFill>
                <a:latin typeface="Arial"/>
                <a:ea typeface="Arial"/>
                <a:cs typeface="Arial"/>
                <a:sym typeface="Arial"/>
              </a:defRPr>
            </a:lvl1pPr>
            <a:lvl2pPr lvl="1" marR="0" rtl="0" algn="l">
              <a:lnSpc>
                <a:spcPct val="90000"/>
              </a:lnSpc>
              <a:spcBef>
                <a:spcPts val="375"/>
              </a:spcBef>
              <a:spcAft>
                <a:spcPts val="0"/>
              </a:spcAft>
              <a:buClr>
                <a:schemeClr val="dk1"/>
              </a:buClr>
              <a:buSzPts val="2100"/>
              <a:buFont typeface="Arial"/>
              <a:buNone/>
              <a:defRPr b="0" i="0" sz="2100" u="none" cap="none" strike="noStrike">
                <a:solidFill>
                  <a:schemeClr val="dk1"/>
                </a:solidFill>
                <a:latin typeface="Arial"/>
                <a:ea typeface="Arial"/>
                <a:cs typeface="Arial"/>
                <a:sym typeface="Arial"/>
              </a:defRPr>
            </a:lvl2pPr>
            <a:lvl3pPr lvl="2" marR="0" rtl="0" algn="l">
              <a:lnSpc>
                <a:spcPct val="90000"/>
              </a:lnSpc>
              <a:spcBef>
                <a:spcPts val="375"/>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l">
              <a:lnSpc>
                <a:spcPct val="90000"/>
              </a:lnSpc>
              <a:spcBef>
                <a:spcPts val="375"/>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4pPr>
            <a:lvl5pPr lvl="4" marR="0" rtl="0" algn="l">
              <a:lnSpc>
                <a:spcPct val="90000"/>
              </a:lnSpc>
              <a:spcBef>
                <a:spcPts val="375"/>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5pPr>
            <a:lvl6pPr lvl="5" marR="0" rtl="0" algn="l">
              <a:lnSpc>
                <a:spcPct val="90000"/>
              </a:lnSpc>
              <a:spcBef>
                <a:spcPts val="375"/>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6pPr>
            <a:lvl7pPr lvl="6" marR="0" rtl="0" algn="l">
              <a:lnSpc>
                <a:spcPct val="90000"/>
              </a:lnSpc>
              <a:spcBef>
                <a:spcPts val="375"/>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7pPr>
            <a:lvl8pPr lvl="7" marR="0" rtl="0" algn="l">
              <a:lnSpc>
                <a:spcPct val="90000"/>
              </a:lnSpc>
              <a:spcBef>
                <a:spcPts val="375"/>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8pPr>
            <a:lvl9pPr lvl="8" marR="0" rtl="0" algn="l">
              <a:lnSpc>
                <a:spcPct val="90000"/>
              </a:lnSpc>
              <a:spcBef>
                <a:spcPts val="375"/>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4_Images &amp; Contents Layout">
  <p:cSld name="34_Images &amp; Contents Layout">
    <p:spTree>
      <p:nvGrpSpPr>
        <p:cNvPr id="41" name="Shape 41"/>
        <p:cNvGrpSpPr/>
        <p:nvPr/>
      </p:nvGrpSpPr>
      <p:grpSpPr>
        <a:xfrm>
          <a:off x="0" y="0"/>
          <a:ext cx="0" cy="0"/>
          <a:chOff x="0" y="0"/>
          <a:chExt cx="0" cy="0"/>
        </a:xfrm>
      </p:grpSpPr>
      <p:sp>
        <p:nvSpPr>
          <p:cNvPr id="42" name="Google Shape;42;p9"/>
          <p:cNvSpPr/>
          <p:nvPr>
            <p:ph idx="2" type="pic"/>
          </p:nvPr>
        </p:nvSpPr>
        <p:spPr>
          <a:xfrm>
            <a:off x="3069000" y="0"/>
            <a:ext cx="6075000" cy="2970000"/>
          </a:xfrm>
          <a:prstGeom prst="rect">
            <a:avLst/>
          </a:prstGeom>
          <a:solidFill>
            <a:srgbClr val="F2F2F2"/>
          </a:solidFill>
          <a:ln>
            <a:noFill/>
          </a:ln>
        </p:spPr>
        <p:txBody>
          <a:bodyPr anchorCtr="0" anchor="ctr" bIns="34275" lIns="68575" spcFirstLastPara="1" rIns="68575" wrap="square" tIns="34275">
            <a:noAutofit/>
          </a:bodyPr>
          <a:lstStyle>
            <a:lvl1pPr lvl="0" marR="0" rtl="0" algn="ctr">
              <a:lnSpc>
                <a:spcPct val="90000"/>
              </a:lnSpc>
              <a:spcBef>
                <a:spcPts val="750"/>
              </a:spcBef>
              <a:spcAft>
                <a:spcPts val="0"/>
              </a:spcAft>
              <a:buClr>
                <a:srgbClr val="636363"/>
              </a:buClr>
              <a:buSzPts val="900"/>
              <a:buFont typeface="Arial"/>
              <a:buNone/>
              <a:defRPr b="0" i="0" sz="900" u="none" cap="none" strike="noStrike">
                <a:solidFill>
                  <a:srgbClr val="636363"/>
                </a:solidFill>
                <a:latin typeface="Arial"/>
                <a:ea typeface="Arial"/>
                <a:cs typeface="Arial"/>
                <a:sym typeface="Arial"/>
              </a:defRPr>
            </a:lvl1pPr>
            <a:lvl2pPr lvl="1" marR="0" rtl="0" algn="l">
              <a:lnSpc>
                <a:spcPct val="90000"/>
              </a:lnSpc>
              <a:spcBef>
                <a:spcPts val="375"/>
              </a:spcBef>
              <a:spcAft>
                <a:spcPts val="0"/>
              </a:spcAft>
              <a:buClr>
                <a:schemeClr val="dk1"/>
              </a:buClr>
              <a:buSzPts val="2100"/>
              <a:buFont typeface="Arial"/>
              <a:buNone/>
              <a:defRPr b="0" i="0" sz="2100" u="none" cap="none" strike="noStrike">
                <a:solidFill>
                  <a:schemeClr val="dk1"/>
                </a:solidFill>
                <a:latin typeface="Arial"/>
                <a:ea typeface="Arial"/>
                <a:cs typeface="Arial"/>
                <a:sym typeface="Arial"/>
              </a:defRPr>
            </a:lvl2pPr>
            <a:lvl3pPr lvl="2" marR="0" rtl="0" algn="l">
              <a:lnSpc>
                <a:spcPct val="90000"/>
              </a:lnSpc>
              <a:spcBef>
                <a:spcPts val="375"/>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l">
              <a:lnSpc>
                <a:spcPct val="90000"/>
              </a:lnSpc>
              <a:spcBef>
                <a:spcPts val="375"/>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4pPr>
            <a:lvl5pPr lvl="4" marR="0" rtl="0" algn="l">
              <a:lnSpc>
                <a:spcPct val="90000"/>
              </a:lnSpc>
              <a:spcBef>
                <a:spcPts val="375"/>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5pPr>
            <a:lvl6pPr lvl="5" marR="0" rtl="0" algn="l">
              <a:lnSpc>
                <a:spcPct val="90000"/>
              </a:lnSpc>
              <a:spcBef>
                <a:spcPts val="375"/>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6pPr>
            <a:lvl7pPr lvl="6" marR="0" rtl="0" algn="l">
              <a:lnSpc>
                <a:spcPct val="90000"/>
              </a:lnSpc>
              <a:spcBef>
                <a:spcPts val="375"/>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7pPr>
            <a:lvl8pPr lvl="7" marR="0" rtl="0" algn="l">
              <a:lnSpc>
                <a:spcPct val="90000"/>
              </a:lnSpc>
              <a:spcBef>
                <a:spcPts val="375"/>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8pPr>
            <a:lvl9pPr lvl="8" marR="0" rtl="0" algn="l">
              <a:lnSpc>
                <a:spcPct val="90000"/>
              </a:lnSpc>
              <a:spcBef>
                <a:spcPts val="375"/>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9pPr>
          </a:lstStyle>
          <a:p/>
        </p:txBody>
      </p:sp>
      <p:sp>
        <p:nvSpPr>
          <p:cNvPr id="43" name="Google Shape;43;p9"/>
          <p:cNvSpPr/>
          <p:nvPr>
            <p:ph idx="3" type="pic"/>
          </p:nvPr>
        </p:nvSpPr>
        <p:spPr>
          <a:xfrm>
            <a:off x="0" y="2970000"/>
            <a:ext cx="3069000" cy="2173500"/>
          </a:xfrm>
          <a:prstGeom prst="rect">
            <a:avLst/>
          </a:prstGeom>
          <a:solidFill>
            <a:srgbClr val="F2F2F2"/>
          </a:solidFill>
          <a:ln>
            <a:noFill/>
          </a:ln>
        </p:spPr>
        <p:txBody>
          <a:bodyPr anchorCtr="0" anchor="ctr" bIns="34275" lIns="68575" spcFirstLastPara="1" rIns="68575" wrap="square" tIns="34275">
            <a:noAutofit/>
          </a:bodyPr>
          <a:lstStyle>
            <a:lvl1pPr lvl="0" marR="0" rtl="0" algn="ctr">
              <a:lnSpc>
                <a:spcPct val="90000"/>
              </a:lnSpc>
              <a:spcBef>
                <a:spcPts val="750"/>
              </a:spcBef>
              <a:spcAft>
                <a:spcPts val="0"/>
              </a:spcAft>
              <a:buClr>
                <a:srgbClr val="636363"/>
              </a:buClr>
              <a:buSzPts val="900"/>
              <a:buFont typeface="Arial"/>
              <a:buNone/>
              <a:defRPr b="0" i="0" sz="900" u="none" cap="none" strike="noStrike">
                <a:solidFill>
                  <a:srgbClr val="636363"/>
                </a:solidFill>
                <a:latin typeface="Arial"/>
                <a:ea typeface="Arial"/>
                <a:cs typeface="Arial"/>
                <a:sym typeface="Arial"/>
              </a:defRPr>
            </a:lvl1pPr>
            <a:lvl2pPr lvl="1" marR="0" rtl="0" algn="l">
              <a:lnSpc>
                <a:spcPct val="90000"/>
              </a:lnSpc>
              <a:spcBef>
                <a:spcPts val="375"/>
              </a:spcBef>
              <a:spcAft>
                <a:spcPts val="0"/>
              </a:spcAft>
              <a:buClr>
                <a:schemeClr val="dk1"/>
              </a:buClr>
              <a:buSzPts val="2100"/>
              <a:buFont typeface="Arial"/>
              <a:buNone/>
              <a:defRPr b="0" i="0" sz="2100" u="none" cap="none" strike="noStrike">
                <a:solidFill>
                  <a:schemeClr val="dk1"/>
                </a:solidFill>
                <a:latin typeface="Arial"/>
                <a:ea typeface="Arial"/>
                <a:cs typeface="Arial"/>
                <a:sym typeface="Arial"/>
              </a:defRPr>
            </a:lvl2pPr>
            <a:lvl3pPr lvl="2" marR="0" rtl="0" algn="l">
              <a:lnSpc>
                <a:spcPct val="90000"/>
              </a:lnSpc>
              <a:spcBef>
                <a:spcPts val="375"/>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l">
              <a:lnSpc>
                <a:spcPct val="90000"/>
              </a:lnSpc>
              <a:spcBef>
                <a:spcPts val="375"/>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4pPr>
            <a:lvl5pPr lvl="4" marR="0" rtl="0" algn="l">
              <a:lnSpc>
                <a:spcPct val="90000"/>
              </a:lnSpc>
              <a:spcBef>
                <a:spcPts val="375"/>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5pPr>
            <a:lvl6pPr lvl="5" marR="0" rtl="0" algn="l">
              <a:lnSpc>
                <a:spcPct val="90000"/>
              </a:lnSpc>
              <a:spcBef>
                <a:spcPts val="375"/>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6pPr>
            <a:lvl7pPr lvl="6" marR="0" rtl="0" algn="l">
              <a:lnSpc>
                <a:spcPct val="90000"/>
              </a:lnSpc>
              <a:spcBef>
                <a:spcPts val="375"/>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7pPr>
            <a:lvl8pPr lvl="7" marR="0" rtl="0" algn="l">
              <a:lnSpc>
                <a:spcPct val="90000"/>
              </a:lnSpc>
              <a:spcBef>
                <a:spcPts val="375"/>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8pPr>
            <a:lvl9pPr lvl="8" marR="0" rtl="0" algn="l">
              <a:lnSpc>
                <a:spcPct val="90000"/>
              </a:lnSpc>
              <a:spcBef>
                <a:spcPts val="375"/>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9pPr>
          </a:lstStyle>
          <a:p/>
        </p:txBody>
      </p:sp>
      <p:sp>
        <p:nvSpPr>
          <p:cNvPr id="44" name="Google Shape;44;p9"/>
          <p:cNvSpPr/>
          <p:nvPr/>
        </p:nvSpPr>
        <p:spPr>
          <a:xfrm>
            <a:off x="3150000" y="3037500"/>
            <a:ext cx="5994000" cy="2106000"/>
          </a:xfrm>
          <a:prstGeom prst="rect">
            <a:avLst/>
          </a:prstGeom>
          <a:solidFill>
            <a:schemeClr val="accent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1" sz="900">
              <a:solidFill>
                <a:schemeClr val="lt1"/>
              </a:solidFill>
              <a:latin typeface="Arial"/>
              <a:ea typeface="Arial"/>
              <a:cs typeface="Arial"/>
              <a:sym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6_Images &amp; Contents Layout">
  <p:cSld name="36_Images &amp; Contents Layout">
    <p:spTree>
      <p:nvGrpSpPr>
        <p:cNvPr id="45" name="Shape 45"/>
        <p:cNvGrpSpPr/>
        <p:nvPr/>
      </p:nvGrpSpPr>
      <p:grpSpPr>
        <a:xfrm>
          <a:off x="0" y="0"/>
          <a:ext cx="0" cy="0"/>
          <a:chOff x="0" y="0"/>
          <a:chExt cx="0" cy="0"/>
        </a:xfrm>
      </p:grpSpPr>
      <p:sp>
        <p:nvSpPr>
          <p:cNvPr id="46" name="Google Shape;46;p10"/>
          <p:cNvSpPr/>
          <p:nvPr>
            <p:ph idx="2" type="pic"/>
          </p:nvPr>
        </p:nvSpPr>
        <p:spPr>
          <a:xfrm>
            <a:off x="161668" y="136273"/>
            <a:ext cx="8930783" cy="4928255"/>
          </a:xfrm>
          <a:prstGeom prst="rect">
            <a:avLst/>
          </a:prstGeom>
          <a:solidFill>
            <a:srgbClr val="F2F2F2"/>
          </a:solidFill>
          <a:ln>
            <a:noFill/>
          </a:ln>
        </p:spPr>
        <p:txBody>
          <a:bodyPr anchorCtr="0" anchor="ctr" bIns="34275" lIns="68575" spcFirstLastPara="1" rIns="68575" wrap="square" tIns="34275">
            <a:noAutofit/>
          </a:bodyPr>
          <a:lstStyle>
            <a:lvl1pPr lvl="0" marR="0" rtl="0" algn="ctr">
              <a:lnSpc>
                <a:spcPct val="90000"/>
              </a:lnSpc>
              <a:spcBef>
                <a:spcPts val="750"/>
              </a:spcBef>
              <a:spcAft>
                <a:spcPts val="0"/>
              </a:spcAft>
              <a:buClr>
                <a:srgbClr val="636363"/>
              </a:buClr>
              <a:buSzPts val="900"/>
              <a:buFont typeface="Arial"/>
              <a:buNone/>
              <a:defRPr b="0" i="0" sz="900" u="none" cap="none" strike="noStrike">
                <a:solidFill>
                  <a:srgbClr val="636363"/>
                </a:solidFill>
                <a:latin typeface="Arial"/>
                <a:ea typeface="Arial"/>
                <a:cs typeface="Arial"/>
                <a:sym typeface="Arial"/>
              </a:defRPr>
            </a:lvl1pPr>
            <a:lvl2pPr lvl="1" marR="0" rtl="0" algn="l">
              <a:lnSpc>
                <a:spcPct val="90000"/>
              </a:lnSpc>
              <a:spcBef>
                <a:spcPts val="375"/>
              </a:spcBef>
              <a:spcAft>
                <a:spcPts val="0"/>
              </a:spcAft>
              <a:buClr>
                <a:schemeClr val="dk1"/>
              </a:buClr>
              <a:buSzPts val="2100"/>
              <a:buFont typeface="Arial"/>
              <a:buNone/>
              <a:defRPr b="0" i="0" sz="2100" u="none" cap="none" strike="noStrike">
                <a:solidFill>
                  <a:schemeClr val="dk1"/>
                </a:solidFill>
                <a:latin typeface="Arial"/>
                <a:ea typeface="Arial"/>
                <a:cs typeface="Arial"/>
                <a:sym typeface="Arial"/>
              </a:defRPr>
            </a:lvl2pPr>
            <a:lvl3pPr lvl="2" marR="0" rtl="0" algn="l">
              <a:lnSpc>
                <a:spcPct val="90000"/>
              </a:lnSpc>
              <a:spcBef>
                <a:spcPts val="375"/>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l">
              <a:lnSpc>
                <a:spcPct val="90000"/>
              </a:lnSpc>
              <a:spcBef>
                <a:spcPts val="375"/>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4pPr>
            <a:lvl5pPr lvl="4" marR="0" rtl="0" algn="l">
              <a:lnSpc>
                <a:spcPct val="90000"/>
              </a:lnSpc>
              <a:spcBef>
                <a:spcPts val="375"/>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5pPr>
            <a:lvl6pPr lvl="5" marR="0" rtl="0" algn="l">
              <a:lnSpc>
                <a:spcPct val="90000"/>
              </a:lnSpc>
              <a:spcBef>
                <a:spcPts val="375"/>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6pPr>
            <a:lvl7pPr lvl="6" marR="0" rtl="0" algn="l">
              <a:lnSpc>
                <a:spcPct val="90000"/>
              </a:lnSpc>
              <a:spcBef>
                <a:spcPts val="375"/>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7pPr>
            <a:lvl8pPr lvl="7" marR="0" rtl="0" algn="l">
              <a:lnSpc>
                <a:spcPct val="90000"/>
              </a:lnSpc>
              <a:spcBef>
                <a:spcPts val="375"/>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8pPr>
            <a:lvl9pPr lvl="8" marR="0" rtl="0" algn="l">
              <a:lnSpc>
                <a:spcPct val="90000"/>
              </a:lnSpc>
              <a:spcBef>
                <a:spcPts val="375"/>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IMAGES LAYOUT">
  <p:cSld name="1_IMAGES LAYOUT">
    <p:spTree>
      <p:nvGrpSpPr>
        <p:cNvPr id="47" name="Shape 47"/>
        <p:cNvGrpSpPr/>
        <p:nvPr/>
      </p:nvGrpSpPr>
      <p:grpSpPr>
        <a:xfrm>
          <a:off x="0" y="0"/>
          <a:ext cx="0" cy="0"/>
          <a:chOff x="0" y="0"/>
          <a:chExt cx="0" cy="0"/>
        </a:xfrm>
      </p:grpSpPr>
      <p:sp>
        <p:nvSpPr>
          <p:cNvPr id="48" name="Google Shape;48;p11"/>
          <p:cNvSpPr/>
          <p:nvPr>
            <p:ph idx="2" type="pic"/>
          </p:nvPr>
        </p:nvSpPr>
        <p:spPr>
          <a:xfrm>
            <a:off x="4176000" y="1459656"/>
            <a:ext cx="4968000" cy="2511000"/>
          </a:xfrm>
          <a:prstGeom prst="rect">
            <a:avLst/>
          </a:prstGeom>
          <a:solidFill>
            <a:srgbClr val="F2F2F2"/>
          </a:solidFill>
          <a:ln>
            <a:noFill/>
          </a:ln>
        </p:spPr>
        <p:txBody>
          <a:bodyPr anchorCtr="0" anchor="ctr" bIns="34275" lIns="68575" spcFirstLastPara="1" rIns="68575" wrap="square" tIns="34275">
            <a:noAutofit/>
          </a:bodyPr>
          <a:lstStyle>
            <a:lvl1pPr lvl="0" marR="0" rtl="0" algn="ctr">
              <a:lnSpc>
                <a:spcPct val="90000"/>
              </a:lnSpc>
              <a:spcBef>
                <a:spcPts val="75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1pPr>
            <a:lvl2pPr lvl="1"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lvl="4"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lvl="5"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lvl="6"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lvl="7"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lvl="8"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49" name="Google Shape;49;p11"/>
          <p:cNvSpPr/>
          <p:nvPr>
            <p:ph idx="3" type="pic"/>
          </p:nvPr>
        </p:nvSpPr>
        <p:spPr>
          <a:xfrm>
            <a:off x="-2307" y="1459656"/>
            <a:ext cx="1971000" cy="1026000"/>
          </a:xfrm>
          <a:prstGeom prst="rect">
            <a:avLst/>
          </a:prstGeom>
          <a:solidFill>
            <a:srgbClr val="F2F2F2"/>
          </a:solidFill>
          <a:ln>
            <a:noFill/>
          </a:ln>
        </p:spPr>
        <p:txBody>
          <a:bodyPr anchorCtr="0" anchor="ctr" bIns="34275" lIns="68575" spcFirstLastPara="1" rIns="68575" wrap="square" tIns="34275">
            <a:noAutofit/>
          </a:bodyPr>
          <a:lstStyle>
            <a:lvl1pPr lvl="0" marR="0" rtl="0" algn="ctr">
              <a:lnSpc>
                <a:spcPct val="90000"/>
              </a:lnSpc>
              <a:spcBef>
                <a:spcPts val="75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1pPr>
            <a:lvl2pPr lvl="1"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lvl="4"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lvl="5"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lvl="6"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lvl="7"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lvl="8"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50" name="Google Shape;50;p11"/>
          <p:cNvSpPr/>
          <p:nvPr>
            <p:ph idx="4" type="pic"/>
          </p:nvPr>
        </p:nvSpPr>
        <p:spPr>
          <a:xfrm>
            <a:off x="2086846" y="1459656"/>
            <a:ext cx="1971000" cy="1026000"/>
          </a:xfrm>
          <a:prstGeom prst="rect">
            <a:avLst/>
          </a:prstGeom>
          <a:solidFill>
            <a:srgbClr val="F2F2F2"/>
          </a:solidFill>
          <a:ln>
            <a:noFill/>
          </a:ln>
        </p:spPr>
        <p:txBody>
          <a:bodyPr anchorCtr="0" anchor="ctr" bIns="34275" lIns="68575" spcFirstLastPara="1" rIns="68575" wrap="square" tIns="34275">
            <a:noAutofit/>
          </a:bodyPr>
          <a:lstStyle>
            <a:lvl1pPr lvl="0" marR="0" rtl="0" algn="ctr">
              <a:lnSpc>
                <a:spcPct val="90000"/>
              </a:lnSpc>
              <a:spcBef>
                <a:spcPts val="75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1pPr>
            <a:lvl2pPr lvl="1"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lvl="4"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lvl="5"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lvl="6"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lvl="7"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lvl="8"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51" name="Google Shape;51;p11"/>
          <p:cNvSpPr/>
          <p:nvPr>
            <p:ph idx="5" type="pic"/>
          </p:nvPr>
        </p:nvSpPr>
        <p:spPr>
          <a:xfrm>
            <a:off x="0" y="2593656"/>
            <a:ext cx="4057847" cy="1377000"/>
          </a:xfrm>
          <a:prstGeom prst="rect">
            <a:avLst/>
          </a:prstGeom>
          <a:solidFill>
            <a:srgbClr val="F2F2F2"/>
          </a:solidFill>
          <a:ln>
            <a:noFill/>
          </a:ln>
        </p:spPr>
        <p:txBody>
          <a:bodyPr anchorCtr="0" anchor="ctr" bIns="34275" lIns="68575" spcFirstLastPara="1" rIns="68575" wrap="square" tIns="34275">
            <a:noAutofit/>
          </a:bodyPr>
          <a:lstStyle>
            <a:lvl1pPr lvl="0" marR="0" rtl="0" algn="ctr">
              <a:lnSpc>
                <a:spcPct val="90000"/>
              </a:lnSpc>
              <a:spcBef>
                <a:spcPts val="75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1pPr>
            <a:lvl2pPr lvl="1"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lvl="4"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lvl="5"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lvl="6"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lvl="7"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lvl="8"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52" name="Google Shape;52;p11"/>
          <p:cNvSpPr/>
          <p:nvPr/>
        </p:nvSpPr>
        <p:spPr>
          <a:xfrm>
            <a:off x="0" y="4042666"/>
            <a:ext cx="9144000" cy="611866"/>
          </a:xfrm>
          <a:prstGeom prst="rect">
            <a:avLst/>
          </a:prstGeom>
          <a:solidFill>
            <a:schemeClr val="accen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53" name="Google Shape;53;p11"/>
          <p:cNvSpPr/>
          <p:nvPr/>
        </p:nvSpPr>
        <p:spPr>
          <a:xfrm>
            <a:off x="0" y="189498"/>
            <a:ext cx="9144000" cy="635794"/>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54" name="Google Shape;54;p11"/>
          <p:cNvSpPr txBox="1"/>
          <p:nvPr>
            <p:ph idx="1" type="body"/>
          </p:nvPr>
        </p:nvSpPr>
        <p:spPr>
          <a:xfrm>
            <a:off x="315828" y="236987"/>
            <a:ext cx="6650456" cy="543185"/>
          </a:xfrm>
          <a:prstGeom prst="rect">
            <a:avLst/>
          </a:prstGeom>
          <a:noFill/>
          <a:ln>
            <a:noFill/>
          </a:ln>
        </p:spPr>
        <p:txBody>
          <a:bodyPr anchorCtr="0" anchor="ctr" bIns="34275" lIns="68575" spcFirstLastPara="1" rIns="68575" wrap="square" tIns="34275">
            <a:noAutofit/>
          </a:bodyPr>
          <a:lstStyle>
            <a:lvl1pPr indent="-228600" lvl="0" marL="457200" marR="0" rtl="0" algn="l">
              <a:lnSpc>
                <a:spcPct val="90000"/>
              </a:lnSpc>
              <a:spcBef>
                <a:spcPts val="750"/>
              </a:spcBef>
              <a:spcAft>
                <a:spcPts val="0"/>
              </a:spcAft>
              <a:buClr>
                <a:schemeClr val="lt1"/>
              </a:buClr>
              <a:buSzPts val="4100"/>
              <a:buFont typeface="Arial"/>
              <a:buNone/>
              <a:defRPr b="0" i="0" sz="4100" u="none" cap="none" strike="noStrike">
                <a:solidFill>
                  <a:schemeClr val="lt1"/>
                </a:solidFill>
                <a:latin typeface="Arial"/>
                <a:ea typeface="Arial"/>
                <a:cs typeface="Arial"/>
                <a:sym typeface="Arial"/>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55" name="Google Shape;55;p11"/>
          <p:cNvSpPr/>
          <p:nvPr/>
        </p:nvSpPr>
        <p:spPr>
          <a:xfrm>
            <a:off x="3009" y="189319"/>
            <a:ext cx="159418" cy="635794"/>
          </a:xfrm>
          <a:prstGeom prst="rect">
            <a:avLst/>
          </a:prstGeom>
          <a:solidFill>
            <a:schemeClr val="accen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pic>
        <p:nvPicPr>
          <p:cNvPr descr="D:\Projects\Finance\Bitcoin-PNG-Image.png" id="56" name="Google Shape;56;p11"/>
          <p:cNvPicPr preferRelativeResize="0"/>
          <p:nvPr/>
        </p:nvPicPr>
        <p:blipFill rotWithShape="1">
          <a:blip r:embed="rId2">
            <a:alphaModFix/>
          </a:blip>
          <a:srcRect b="0" l="0" r="0" t="0"/>
          <a:stretch/>
        </p:blipFill>
        <p:spPr>
          <a:xfrm>
            <a:off x="7550944" y="71412"/>
            <a:ext cx="1421606" cy="871444"/>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theme" Target="../theme/theme3.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13.xml"/><Relationship Id="rId10" Type="http://schemas.openxmlformats.org/officeDocument/2006/relationships/slideLayout" Target="../slideLayouts/slideLayout12.xml"/><Relationship Id="rId13" Type="http://schemas.openxmlformats.org/officeDocument/2006/relationships/theme" Target="../theme/theme2.xml"/><Relationship Id="rId12" Type="http://schemas.openxmlformats.org/officeDocument/2006/relationships/slideLayout" Target="../slideLayouts/slideLayout14.xml"/><Relationship Id="rId1" Type="http://schemas.openxmlformats.org/officeDocument/2006/relationships/slideLayout" Target="../slideLayouts/slideLayout3.xml"/><Relationship Id="rId2" Type="http://schemas.openxmlformats.org/officeDocument/2006/relationships/slideLayout" Target="../slideLayouts/slideLayout4.xml"/><Relationship Id="rId3" Type="http://schemas.openxmlformats.org/officeDocument/2006/relationships/slideLayout" Target="../slideLayouts/slideLayout5.xml"/><Relationship Id="rId4" Type="http://schemas.openxmlformats.org/officeDocument/2006/relationships/slideLayout" Target="../slideLayouts/slideLayout6.xml"/><Relationship Id="rId9" Type="http://schemas.openxmlformats.org/officeDocument/2006/relationships/slideLayout" Target="../slideLayouts/slideLayout11.xml"/><Relationship Id="rId5" Type="http://schemas.openxmlformats.org/officeDocument/2006/relationships/slideLayout" Target="../slideLayouts/slideLayout7.xml"/><Relationship Id="rId6" Type="http://schemas.openxmlformats.org/officeDocument/2006/relationships/slideLayout" Target="../slideLayouts/slideLayout8.xml"/><Relationship Id="rId7" Type="http://schemas.openxmlformats.org/officeDocument/2006/relationships/slideLayout" Target="../slideLayouts/slideLayout9.xml"/><Relationship Id="rId8" Type="http://schemas.openxmlformats.org/officeDocument/2006/relationships/slideLayout" Target="../slideLayouts/slideLayout10.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8" r:id="rId1"/>
    <p:sldLayoutId id="2147483649"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 name="Shape 18"/>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8" name="Shape 78"/>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62"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hyperlink" Target="http://www.youtube.com/watch?v=sWQ7uIY0wQw" TargetMode="External"/><Relationship Id="rId4" Type="http://schemas.openxmlformats.org/officeDocument/2006/relationships/image" Target="../media/image16.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 Id="rId3" Type="http://schemas.openxmlformats.org/officeDocument/2006/relationships/image" Target="../media/image22.png"/><Relationship Id="rId4" Type="http://schemas.openxmlformats.org/officeDocument/2006/relationships/image" Target="../media/image20.png"/><Relationship Id="rId5" Type="http://schemas.openxmlformats.org/officeDocument/2006/relationships/image" Target="../media/image23.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 Id="rId3" Type="http://schemas.openxmlformats.org/officeDocument/2006/relationships/image" Target="../media/image11.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7.png"/><Relationship Id="rId4" Type="http://schemas.openxmlformats.org/officeDocument/2006/relationships/image" Target="../media/image4.png"/><Relationship Id="rId9" Type="http://schemas.openxmlformats.org/officeDocument/2006/relationships/image" Target="../media/image17.png"/><Relationship Id="rId5" Type="http://schemas.openxmlformats.org/officeDocument/2006/relationships/image" Target="../media/image14.png"/><Relationship Id="rId6" Type="http://schemas.openxmlformats.org/officeDocument/2006/relationships/image" Target="../media/image19.png"/><Relationship Id="rId7" Type="http://schemas.openxmlformats.org/officeDocument/2006/relationships/image" Target="../media/image13.png"/><Relationship Id="rId8"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21.jp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19"/>
          <p:cNvSpPr txBox="1"/>
          <p:nvPr>
            <p:ph idx="1" type="body"/>
          </p:nvPr>
        </p:nvSpPr>
        <p:spPr>
          <a:xfrm>
            <a:off x="350044" y="3155844"/>
            <a:ext cx="6458100" cy="1207200"/>
          </a:xfrm>
          <a:prstGeom prst="rect">
            <a:avLst/>
          </a:prstGeom>
          <a:noFill/>
          <a:ln>
            <a:noFill/>
          </a:ln>
        </p:spPr>
        <p:txBody>
          <a:bodyPr anchorCtr="0" anchor="ctr" bIns="34275" lIns="68575" spcFirstLastPara="1" rIns="68575" wrap="square" tIns="34275">
            <a:noAutofit/>
          </a:bodyPr>
          <a:lstStyle/>
          <a:p>
            <a:pPr indent="0" lvl="0" marL="0" rtl="0" algn="l">
              <a:lnSpc>
                <a:spcPct val="80000"/>
              </a:lnSpc>
              <a:spcBef>
                <a:spcPts val="750"/>
              </a:spcBef>
              <a:spcAft>
                <a:spcPts val="0"/>
              </a:spcAft>
              <a:buClr>
                <a:schemeClr val="lt1"/>
              </a:buClr>
              <a:buSzPts val="4100"/>
              <a:buNone/>
            </a:pPr>
            <a:r>
              <a:rPr b="1" lang="en-US"/>
              <a:t>DLaRS</a:t>
            </a:r>
            <a:endParaRPr/>
          </a:p>
        </p:txBody>
      </p:sp>
      <p:sp>
        <p:nvSpPr>
          <p:cNvPr id="90" name="Google Shape;90;p19"/>
          <p:cNvSpPr txBox="1"/>
          <p:nvPr>
            <p:ph idx="2" type="body"/>
          </p:nvPr>
        </p:nvSpPr>
        <p:spPr>
          <a:xfrm>
            <a:off x="349983" y="4146735"/>
            <a:ext cx="6458100" cy="3240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lt1"/>
              </a:buClr>
              <a:buSzPts val="1400"/>
              <a:buNone/>
            </a:pPr>
            <a:r>
              <a:rPr lang="en-US" sz="2300"/>
              <a:t>Decentralized Land Registration System</a:t>
            </a:r>
            <a:endParaRPr sz="2300"/>
          </a:p>
        </p:txBody>
      </p:sp>
      <p:sp>
        <p:nvSpPr>
          <p:cNvPr id="91" name="Google Shape;91;p19"/>
          <p:cNvSpPr txBox="1"/>
          <p:nvPr>
            <p:ph idx="2" type="body"/>
          </p:nvPr>
        </p:nvSpPr>
        <p:spPr>
          <a:xfrm>
            <a:off x="350058" y="4652710"/>
            <a:ext cx="6458100" cy="324000"/>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None/>
            </a:pPr>
            <a:r>
              <a:rPr b="1" lang="en-US"/>
              <a:t>https://github.com/DaasDaham/DLaRS</a:t>
            </a:r>
            <a:endParaRPr b="1" sz="23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28"/>
          <p:cNvSpPr txBox="1"/>
          <p:nvPr/>
        </p:nvSpPr>
        <p:spPr>
          <a:xfrm>
            <a:off x="3755053" y="672857"/>
            <a:ext cx="4278900" cy="700200"/>
          </a:xfrm>
          <a:prstGeom prst="rect">
            <a:avLst/>
          </a:prstGeom>
          <a:no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rPr lang="en-US" sz="4100">
                <a:solidFill>
                  <a:schemeClr val="accent2"/>
                </a:solidFill>
              </a:rPr>
              <a:t>Seller</a:t>
            </a:r>
            <a:endParaRPr sz="4100">
              <a:solidFill>
                <a:schemeClr val="lt1"/>
              </a:solidFill>
              <a:latin typeface="Arial"/>
              <a:ea typeface="Arial"/>
              <a:cs typeface="Arial"/>
              <a:sym typeface="Arial"/>
            </a:endParaRPr>
          </a:p>
        </p:txBody>
      </p:sp>
      <p:sp>
        <p:nvSpPr>
          <p:cNvPr id="306" name="Google Shape;306;p28"/>
          <p:cNvSpPr/>
          <p:nvPr/>
        </p:nvSpPr>
        <p:spPr>
          <a:xfrm>
            <a:off x="3233057" y="504553"/>
            <a:ext cx="5237430" cy="4135540"/>
          </a:xfrm>
          <a:custGeom>
            <a:rect b="b" l="l" r="r" t="t"/>
            <a:pathLst>
              <a:path extrusionOk="0" h="1012372" w="3747714">
                <a:moveTo>
                  <a:pt x="3744416" y="1012372"/>
                </a:moveTo>
                <a:lnTo>
                  <a:pt x="0" y="1012372"/>
                </a:lnTo>
                <a:lnTo>
                  <a:pt x="0" y="4260"/>
                </a:lnTo>
                <a:lnTo>
                  <a:pt x="3747714" y="0"/>
                </a:lnTo>
              </a:path>
            </a:pathLst>
          </a:custGeom>
          <a:noFill/>
          <a:ln cap="flat" cmpd="sng" w="38100">
            <a:solidFill>
              <a:schemeClr val="l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307" name="Google Shape;307;p28"/>
          <p:cNvSpPr txBox="1"/>
          <p:nvPr/>
        </p:nvSpPr>
        <p:spPr>
          <a:xfrm>
            <a:off x="3620275" y="1562158"/>
            <a:ext cx="4850100" cy="29970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b="1" lang="en-US" sz="1000">
                <a:solidFill>
                  <a:schemeClr val="accent2"/>
                </a:solidFill>
              </a:rPr>
              <a:t>putUpForAuction()</a:t>
            </a:r>
            <a:r>
              <a:rPr lang="en-US" sz="1000">
                <a:solidFill>
                  <a:schemeClr val="lt1"/>
                </a:solidFill>
              </a:rPr>
              <a:t>: To put up land for auction, the seller specifies the asking price from which the auction will start. The land’s status is changed to underBidding indicating that it is currently under some auction. A new entry is created in the list of auctions.</a:t>
            </a:r>
            <a:endParaRPr sz="1000">
              <a:solidFill>
                <a:schemeClr val="lt1"/>
              </a:solidFill>
            </a:endParaRPr>
          </a:p>
          <a:p>
            <a:pPr indent="0" lvl="0" marL="0" rtl="0" algn="l">
              <a:lnSpc>
                <a:spcPct val="115000"/>
              </a:lnSpc>
              <a:spcBef>
                <a:spcPts val="0"/>
              </a:spcBef>
              <a:spcAft>
                <a:spcPts val="0"/>
              </a:spcAft>
              <a:buNone/>
            </a:pPr>
            <a:r>
              <a:rPr b="1" lang="en-US" sz="1000">
                <a:solidFill>
                  <a:schemeClr val="accent2"/>
                </a:solidFill>
              </a:rPr>
              <a:t>deleteFromAuction()</a:t>
            </a:r>
            <a:r>
              <a:rPr lang="en-US" sz="1000">
                <a:solidFill>
                  <a:schemeClr val="lt1"/>
                </a:solidFill>
              </a:rPr>
              <a:t>: This function removes the land from the auction process. The condition is there should not be any bid for the land yet.</a:t>
            </a:r>
            <a:endParaRPr sz="1000">
              <a:solidFill>
                <a:schemeClr val="lt1"/>
              </a:solidFill>
            </a:endParaRPr>
          </a:p>
          <a:p>
            <a:pPr indent="0" lvl="0" marL="0" rtl="0" algn="l">
              <a:lnSpc>
                <a:spcPct val="115000"/>
              </a:lnSpc>
              <a:spcBef>
                <a:spcPts val="0"/>
              </a:spcBef>
              <a:spcAft>
                <a:spcPts val="0"/>
              </a:spcAft>
              <a:buNone/>
            </a:pPr>
            <a:r>
              <a:rPr b="1" lang="en-US" sz="1000">
                <a:solidFill>
                  <a:schemeClr val="accent2"/>
                </a:solidFill>
              </a:rPr>
              <a:t>updateAuctionDetails()</a:t>
            </a:r>
            <a:r>
              <a:rPr lang="en-US" sz="1000">
                <a:solidFill>
                  <a:schemeClr val="lt1"/>
                </a:solidFill>
              </a:rPr>
              <a:t>: This function allows the seller to update the asking price and minimum bid raise amount for the auction if there has not been a bid on the land yet. This will be useful if the seller realises they have asked too high a price for the land.</a:t>
            </a:r>
            <a:endParaRPr sz="1000">
              <a:solidFill>
                <a:schemeClr val="lt1"/>
              </a:solidFill>
            </a:endParaRPr>
          </a:p>
          <a:p>
            <a:pPr indent="0" lvl="0" marL="0" rtl="0" algn="l">
              <a:lnSpc>
                <a:spcPct val="115000"/>
              </a:lnSpc>
              <a:spcBef>
                <a:spcPts val="0"/>
              </a:spcBef>
              <a:spcAft>
                <a:spcPts val="0"/>
              </a:spcAft>
              <a:buNone/>
            </a:pPr>
            <a:r>
              <a:rPr b="1" lang="en-US" sz="1000">
                <a:solidFill>
                  <a:schemeClr val="accent2"/>
                </a:solidFill>
              </a:rPr>
              <a:t>acceptHighestBid()</a:t>
            </a:r>
            <a:r>
              <a:rPr lang="en-US" sz="1000">
                <a:solidFill>
                  <a:schemeClr val="lt1"/>
                </a:solidFill>
              </a:rPr>
              <a:t>: This function would prompt the contract to stop bidding for the auction and accept the current highest bid (if any) and complete the sale. This takes care of transferring the ownership from the seller to the buyer. Changes the status of the land to ‘registered’ as the new buyer can again choose to put it up for auction. Calls the transferOwnership() function.</a:t>
            </a:r>
            <a:endParaRPr sz="1000">
              <a:solidFill>
                <a:schemeClr val="lt1"/>
              </a:solidFill>
            </a:endParaRPr>
          </a:p>
          <a:p>
            <a:pPr indent="0" lvl="0" marL="0" rtl="0" algn="l">
              <a:lnSpc>
                <a:spcPct val="115000"/>
              </a:lnSpc>
              <a:spcBef>
                <a:spcPts val="0"/>
              </a:spcBef>
              <a:spcAft>
                <a:spcPts val="0"/>
              </a:spcAft>
              <a:buNone/>
            </a:pPr>
            <a:r>
              <a:rPr b="1" lang="en-US" sz="1000">
                <a:solidFill>
                  <a:schemeClr val="accent2"/>
                </a:solidFill>
              </a:rPr>
              <a:t>transferOwnership()</a:t>
            </a:r>
            <a:r>
              <a:rPr lang="en-US" sz="1000">
                <a:solidFill>
                  <a:schemeClr val="lt1"/>
                </a:solidFill>
              </a:rPr>
              <a:t>: This function will change the land’s owner from seller to buyer. This is a private function only called through acceptHighestBid() function.</a:t>
            </a:r>
            <a:endParaRPr sz="1000">
              <a:solidFill>
                <a:schemeClr val="lt1"/>
              </a:solidFill>
            </a:endParaRPr>
          </a:p>
          <a:p>
            <a:pPr indent="0" lvl="0" marL="0" marR="0" rtl="0" algn="l">
              <a:spcBef>
                <a:spcPts val="0"/>
              </a:spcBef>
              <a:spcAft>
                <a:spcPts val="0"/>
              </a:spcAft>
              <a:buNone/>
            </a:pPr>
            <a:r>
              <a:t/>
            </a:r>
            <a:endParaRPr sz="1000">
              <a:solidFill>
                <a:schemeClr val="lt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29"/>
          <p:cNvSpPr txBox="1"/>
          <p:nvPr/>
        </p:nvSpPr>
        <p:spPr>
          <a:xfrm>
            <a:off x="3755053" y="672857"/>
            <a:ext cx="4279013" cy="700192"/>
          </a:xfrm>
          <a:prstGeom prst="rect">
            <a:avLst/>
          </a:prstGeom>
          <a:no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rPr lang="en-US" sz="4100">
                <a:solidFill>
                  <a:schemeClr val="accent2"/>
                </a:solidFill>
              </a:rPr>
              <a:t>Manager</a:t>
            </a:r>
            <a:endParaRPr sz="4100">
              <a:solidFill>
                <a:schemeClr val="lt1"/>
              </a:solidFill>
              <a:latin typeface="Arial"/>
              <a:ea typeface="Arial"/>
              <a:cs typeface="Arial"/>
              <a:sym typeface="Arial"/>
            </a:endParaRPr>
          </a:p>
        </p:txBody>
      </p:sp>
      <p:sp>
        <p:nvSpPr>
          <p:cNvPr id="313" name="Google Shape;313;p29"/>
          <p:cNvSpPr/>
          <p:nvPr/>
        </p:nvSpPr>
        <p:spPr>
          <a:xfrm>
            <a:off x="3233057" y="504553"/>
            <a:ext cx="5237303" cy="4134395"/>
          </a:xfrm>
          <a:custGeom>
            <a:rect b="b" l="l" r="r" t="t"/>
            <a:pathLst>
              <a:path extrusionOk="0" h="1012372" w="3747714">
                <a:moveTo>
                  <a:pt x="3744416" y="1012372"/>
                </a:moveTo>
                <a:lnTo>
                  <a:pt x="0" y="1012372"/>
                </a:lnTo>
                <a:lnTo>
                  <a:pt x="0" y="4260"/>
                </a:lnTo>
                <a:lnTo>
                  <a:pt x="3747714" y="0"/>
                </a:lnTo>
              </a:path>
            </a:pathLst>
          </a:custGeom>
          <a:noFill/>
          <a:ln cap="flat" cmpd="sng" w="38100">
            <a:solidFill>
              <a:schemeClr val="l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314" name="Google Shape;314;p29"/>
          <p:cNvSpPr txBox="1"/>
          <p:nvPr/>
        </p:nvSpPr>
        <p:spPr>
          <a:xfrm>
            <a:off x="3620275" y="1562165"/>
            <a:ext cx="4850400" cy="20034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b="1" lang="en-US" sz="1100">
                <a:solidFill>
                  <a:schemeClr val="accent2"/>
                </a:solidFill>
              </a:rPr>
              <a:t>registerLand()</a:t>
            </a:r>
            <a:r>
              <a:rPr b="1" lang="en-US" sz="1100">
                <a:solidFill>
                  <a:schemeClr val="lt1"/>
                </a:solidFill>
              </a:rPr>
              <a:t>:</a:t>
            </a:r>
            <a:r>
              <a:rPr lang="en-US" sz="1100">
                <a:solidFill>
                  <a:schemeClr val="lt1"/>
                </a:solidFill>
              </a:rPr>
              <a:t> This function would be used to add the land to the DLaRS system. The manager would be required to add the address, city, country and Pincode of the land along with the owner’s address. The status of the land is also set as registered. If a land is already registered, then it cannot be registered again by the manager.</a:t>
            </a:r>
            <a:endParaRPr b="1" sz="1100">
              <a:solidFill>
                <a:schemeClr val="lt1"/>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30"/>
          <p:cNvSpPr txBox="1"/>
          <p:nvPr/>
        </p:nvSpPr>
        <p:spPr>
          <a:xfrm>
            <a:off x="3755053" y="672857"/>
            <a:ext cx="4278900" cy="700200"/>
          </a:xfrm>
          <a:prstGeom prst="rect">
            <a:avLst/>
          </a:prstGeom>
          <a:no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rPr lang="en-US" sz="4100">
                <a:solidFill>
                  <a:schemeClr val="accent2"/>
                </a:solidFill>
              </a:rPr>
              <a:t>Bidder</a:t>
            </a:r>
            <a:endParaRPr sz="4100">
              <a:solidFill>
                <a:schemeClr val="lt1"/>
              </a:solidFill>
              <a:latin typeface="Arial"/>
              <a:ea typeface="Arial"/>
              <a:cs typeface="Arial"/>
              <a:sym typeface="Arial"/>
            </a:endParaRPr>
          </a:p>
        </p:txBody>
      </p:sp>
      <p:sp>
        <p:nvSpPr>
          <p:cNvPr id="320" name="Google Shape;320;p30"/>
          <p:cNvSpPr/>
          <p:nvPr/>
        </p:nvSpPr>
        <p:spPr>
          <a:xfrm>
            <a:off x="3233057" y="504553"/>
            <a:ext cx="5237430" cy="4135540"/>
          </a:xfrm>
          <a:custGeom>
            <a:rect b="b" l="l" r="r" t="t"/>
            <a:pathLst>
              <a:path extrusionOk="0" h="1012372" w="3747714">
                <a:moveTo>
                  <a:pt x="3744416" y="1012372"/>
                </a:moveTo>
                <a:lnTo>
                  <a:pt x="0" y="1012372"/>
                </a:lnTo>
                <a:lnTo>
                  <a:pt x="0" y="4260"/>
                </a:lnTo>
                <a:lnTo>
                  <a:pt x="3747714" y="0"/>
                </a:lnTo>
              </a:path>
            </a:pathLst>
          </a:custGeom>
          <a:noFill/>
          <a:ln cap="flat" cmpd="sng" w="38100">
            <a:solidFill>
              <a:schemeClr val="l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321" name="Google Shape;321;p30"/>
          <p:cNvSpPr txBox="1"/>
          <p:nvPr/>
        </p:nvSpPr>
        <p:spPr>
          <a:xfrm>
            <a:off x="3620275" y="1562163"/>
            <a:ext cx="4850400" cy="22875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b="1" lang="en-US" sz="1100">
                <a:solidFill>
                  <a:schemeClr val="accent2"/>
                </a:solidFill>
              </a:rPr>
              <a:t>placeBid()</a:t>
            </a:r>
            <a:r>
              <a:rPr lang="en-US" sz="1100">
                <a:solidFill>
                  <a:schemeClr val="lt1"/>
                </a:solidFill>
              </a:rPr>
              <a:t>: This function would be used to place bids by the bidders in a given auction. It checks if the bid amount is greater than the amount by the previous highest bidder, if it is then, update the highest bidder with the current bidder and update the highest bid with the current amount; it also returns the money of the previous highest bidder to their address. Moreover, it also ensures the current bidder is not the owner.</a:t>
            </a:r>
            <a:endParaRPr sz="1100">
              <a:solidFill>
                <a:schemeClr val="lt1"/>
              </a:solidFill>
            </a:endParaRPr>
          </a:p>
          <a:p>
            <a:pPr indent="0" lvl="0" marL="0" rtl="0" algn="l">
              <a:lnSpc>
                <a:spcPct val="115000"/>
              </a:lnSpc>
              <a:spcBef>
                <a:spcPts val="0"/>
              </a:spcBef>
              <a:spcAft>
                <a:spcPts val="0"/>
              </a:spcAft>
              <a:buNone/>
            </a:pPr>
            <a:r>
              <a:t/>
            </a:r>
            <a:endParaRPr sz="1100">
              <a:solidFill>
                <a:schemeClr val="lt1"/>
              </a:solidFill>
            </a:endParaRPr>
          </a:p>
          <a:p>
            <a:pPr indent="0" lvl="0" marL="0" rtl="0" algn="l">
              <a:lnSpc>
                <a:spcPct val="115000"/>
              </a:lnSpc>
              <a:spcBef>
                <a:spcPts val="0"/>
              </a:spcBef>
              <a:spcAft>
                <a:spcPts val="0"/>
              </a:spcAft>
              <a:buNone/>
            </a:pPr>
            <a:r>
              <a:rPr b="1" lang="en-US" sz="1100">
                <a:solidFill>
                  <a:schemeClr val="accent2"/>
                </a:solidFill>
              </a:rPr>
              <a:t>terminateAuction()</a:t>
            </a:r>
            <a:r>
              <a:rPr lang="en-US" sz="1100">
                <a:solidFill>
                  <a:schemeClr val="lt1"/>
                </a:solidFill>
              </a:rPr>
              <a:t>: This function will give the highest bidder the power to transfer the ownership of the land to themselves if their bid has not been accepted for a long time like 30 days. Changes the status of the land to ‘registered’ with highest bidder as new owner.</a:t>
            </a:r>
            <a:endParaRPr sz="1100">
              <a:solidFill>
                <a:schemeClr val="lt1"/>
              </a:solidFill>
            </a:endParaRPr>
          </a:p>
          <a:p>
            <a:pPr indent="0" lvl="0" marL="0" marR="0" rtl="0" algn="l">
              <a:spcBef>
                <a:spcPts val="0"/>
              </a:spcBef>
              <a:spcAft>
                <a:spcPts val="0"/>
              </a:spcAft>
              <a:buNone/>
            </a:pPr>
            <a:r>
              <a:t/>
            </a:r>
            <a:endParaRPr b="1" sz="1100">
              <a:solidFill>
                <a:schemeClr val="lt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31"/>
          <p:cNvSpPr txBox="1"/>
          <p:nvPr/>
        </p:nvSpPr>
        <p:spPr>
          <a:xfrm>
            <a:off x="3755053" y="672857"/>
            <a:ext cx="4278900" cy="700200"/>
          </a:xfrm>
          <a:prstGeom prst="rect">
            <a:avLst/>
          </a:prstGeom>
          <a:no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rPr lang="en-US" sz="4100">
                <a:solidFill>
                  <a:schemeClr val="accent2"/>
                </a:solidFill>
              </a:rPr>
              <a:t>Everyone</a:t>
            </a:r>
            <a:endParaRPr sz="4100">
              <a:solidFill>
                <a:schemeClr val="lt1"/>
              </a:solidFill>
              <a:latin typeface="Arial"/>
              <a:ea typeface="Arial"/>
              <a:cs typeface="Arial"/>
              <a:sym typeface="Arial"/>
            </a:endParaRPr>
          </a:p>
        </p:txBody>
      </p:sp>
      <p:sp>
        <p:nvSpPr>
          <p:cNvPr id="327" name="Google Shape;327;p31"/>
          <p:cNvSpPr/>
          <p:nvPr/>
        </p:nvSpPr>
        <p:spPr>
          <a:xfrm>
            <a:off x="3233057" y="504553"/>
            <a:ext cx="5237430" cy="4135540"/>
          </a:xfrm>
          <a:custGeom>
            <a:rect b="b" l="l" r="r" t="t"/>
            <a:pathLst>
              <a:path extrusionOk="0" h="1012372" w="3747714">
                <a:moveTo>
                  <a:pt x="3744416" y="1012372"/>
                </a:moveTo>
                <a:lnTo>
                  <a:pt x="0" y="1012372"/>
                </a:lnTo>
                <a:lnTo>
                  <a:pt x="0" y="4260"/>
                </a:lnTo>
                <a:lnTo>
                  <a:pt x="3747714" y="0"/>
                </a:lnTo>
              </a:path>
            </a:pathLst>
          </a:custGeom>
          <a:noFill/>
          <a:ln cap="flat" cmpd="sng" w="38100">
            <a:solidFill>
              <a:schemeClr val="l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328" name="Google Shape;328;p31"/>
          <p:cNvSpPr txBox="1"/>
          <p:nvPr/>
        </p:nvSpPr>
        <p:spPr>
          <a:xfrm>
            <a:off x="3620275" y="1562165"/>
            <a:ext cx="4850400" cy="20904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b="1" lang="en-US" sz="1100">
                <a:solidFill>
                  <a:schemeClr val="accent2"/>
                </a:solidFill>
              </a:rPr>
              <a:t>viewLandDetails()</a:t>
            </a:r>
            <a:r>
              <a:rPr lang="en-US" sz="1100">
                <a:solidFill>
                  <a:schemeClr val="lt1"/>
                </a:solidFill>
              </a:rPr>
              <a:t>: This function lists the details of land given land id.</a:t>
            </a:r>
            <a:endParaRPr sz="1100">
              <a:solidFill>
                <a:schemeClr val="lt1"/>
              </a:solidFill>
            </a:endParaRPr>
          </a:p>
          <a:p>
            <a:pPr indent="0" lvl="0" marL="0" rtl="0" algn="l">
              <a:lnSpc>
                <a:spcPct val="115000"/>
              </a:lnSpc>
              <a:spcBef>
                <a:spcPts val="0"/>
              </a:spcBef>
              <a:spcAft>
                <a:spcPts val="0"/>
              </a:spcAft>
              <a:buNone/>
            </a:pPr>
            <a:r>
              <a:t/>
            </a:r>
            <a:endParaRPr sz="1100">
              <a:solidFill>
                <a:schemeClr val="lt1"/>
              </a:solidFill>
            </a:endParaRPr>
          </a:p>
          <a:p>
            <a:pPr indent="0" lvl="0" marL="0" rtl="0" algn="l">
              <a:lnSpc>
                <a:spcPct val="115000"/>
              </a:lnSpc>
              <a:spcBef>
                <a:spcPts val="0"/>
              </a:spcBef>
              <a:spcAft>
                <a:spcPts val="0"/>
              </a:spcAft>
              <a:buNone/>
            </a:pPr>
            <a:r>
              <a:rPr b="1" lang="en-US" sz="1100">
                <a:solidFill>
                  <a:schemeClr val="accent2"/>
                </a:solidFill>
              </a:rPr>
              <a:t>computeIdLand()</a:t>
            </a:r>
            <a:r>
              <a:rPr lang="en-US" sz="1100">
                <a:solidFill>
                  <a:schemeClr val="lt1"/>
                </a:solidFill>
              </a:rPr>
              <a:t>: Given the details of the land, this function uses a deterministic hash function that gives a unique id corresponding to the land.</a:t>
            </a:r>
            <a:endParaRPr sz="1100">
              <a:solidFill>
                <a:schemeClr val="lt1"/>
              </a:solidFill>
            </a:endParaRPr>
          </a:p>
          <a:p>
            <a:pPr indent="0" lvl="0" marL="0" rtl="0" algn="l">
              <a:lnSpc>
                <a:spcPct val="115000"/>
              </a:lnSpc>
              <a:spcBef>
                <a:spcPts val="0"/>
              </a:spcBef>
              <a:spcAft>
                <a:spcPts val="0"/>
              </a:spcAft>
              <a:buNone/>
            </a:pPr>
            <a:r>
              <a:t/>
            </a:r>
            <a:endParaRPr b="1" sz="1100">
              <a:solidFill>
                <a:schemeClr val="accent2"/>
              </a:solidFill>
            </a:endParaRPr>
          </a:p>
          <a:p>
            <a:pPr indent="0" lvl="0" marL="0" rtl="0" algn="l">
              <a:lnSpc>
                <a:spcPct val="115000"/>
              </a:lnSpc>
              <a:spcBef>
                <a:spcPts val="0"/>
              </a:spcBef>
              <a:spcAft>
                <a:spcPts val="0"/>
              </a:spcAft>
              <a:buNone/>
            </a:pPr>
            <a:r>
              <a:rPr b="1" lang="en-US" sz="1100">
                <a:solidFill>
                  <a:schemeClr val="accent2"/>
                </a:solidFill>
              </a:rPr>
              <a:t>viewAuctionDetails()</a:t>
            </a:r>
            <a:r>
              <a:rPr lang="en-US" sz="1100">
                <a:solidFill>
                  <a:schemeClr val="lt1"/>
                </a:solidFill>
              </a:rPr>
              <a:t>: This function returns the auction specific details given a land ID.</a:t>
            </a:r>
            <a:endParaRPr sz="1100">
              <a:solidFill>
                <a:schemeClr val="lt1"/>
              </a:solidFill>
            </a:endParaRPr>
          </a:p>
          <a:p>
            <a:pPr indent="0" lvl="0" marL="0" marR="0" rtl="0" algn="l">
              <a:spcBef>
                <a:spcPts val="0"/>
              </a:spcBef>
              <a:spcAft>
                <a:spcPts val="0"/>
              </a:spcAft>
              <a:buNone/>
            </a:pPr>
            <a:r>
              <a:t/>
            </a:r>
            <a:endParaRPr b="1" sz="1100">
              <a:solidFill>
                <a:schemeClr val="lt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32"/>
          <p:cNvSpPr txBox="1"/>
          <p:nvPr>
            <p:ph idx="1" type="body"/>
          </p:nvPr>
        </p:nvSpPr>
        <p:spPr>
          <a:xfrm>
            <a:off x="315828" y="236987"/>
            <a:ext cx="6650400" cy="5433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lt1"/>
              </a:buClr>
              <a:buSzPts val="4100"/>
              <a:buNone/>
            </a:pPr>
            <a:r>
              <a:rPr lang="en-US"/>
              <a:t>Control Flow</a:t>
            </a:r>
            <a:endParaRPr/>
          </a:p>
        </p:txBody>
      </p:sp>
      <p:sp>
        <p:nvSpPr>
          <p:cNvPr id="334" name="Google Shape;334;p32"/>
          <p:cNvSpPr txBox="1"/>
          <p:nvPr/>
        </p:nvSpPr>
        <p:spPr>
          <a:xfrm rot="-2700000">
            <a:off x="2155471" y="2892576"/>
            <a:ext cx="1215941" cy="238436"/>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100">
                <a:solidFill>
                  <a:schemeClr val="lt1"/>
                </a:solidFill>
              </a:rPr>
              <a:t>Seller</a:t>
            </a:r>
            <a:endParaRPr b="1" sz="1100">
              <a:solidFill>
                <a:schemeClr val="lt1"/>
              </a:solidFill>
              <a:latin typeface="Arial"/>
              <a:ea typeface="Arial"/>
              <a:cs typeface="Arial"/>
              <a:sym typeface="Arial"/>
            </a:endParaRPr>
          </a:p>
        </p:txBody>
      </p:sp>
      <p:sp>
        <p:nvSpPr>
          <p:cNvPr id="335" name="Google Shape;335;p32"/>
          <p:cNvSpPr/>
          <p:nvPr/>
        </p:nvSpPr>
        <p:spPr>
          <a:xfrm>
            <a:off x="1184530" y="2924704"/>
            <a:ext cx="251100" cy="184133"/>
          </a:xfrm>
          <a:custGeom>
            <a:rect b="b" l="l" r="r" t="t"/>
            <a:pathLst>
              <a:path extrusionOk="0" h="2375905" w="3240001">
                <a:moveTo>
                  <a:pt x="1974640" y="1379575"/>
                </a:moveTo>
                <a:lnTo>
                  <a:pt x="3240001" y="2375905"/>
                </a:lnTo>
                <a:lnTo>
                  <a:pt x="1" y="2375905"/>
                </a:lnTo>
                <a:lnTo>
                  <a:pt x="1269863" y="1399042"/>
                </a:lnTo>
                <a:lnTo>
                  <a:pt x="1610574" y="1745545"/>
                </a:lnTo>
                <a:close/>
                <a:moveTo>
                  <a:pt x="3240001" y="126952"/>
                </a:moveTo>
                <a:lnTo>
                  <a:pt x="3240001" y="2258912"/>
                </a:lnTo>
                <a:lnTo>
                  <a:pt x="2032457" y="1334195"/>
                </a:lnTo>
                <a:close/>
                <a:moveTo>
                  <a:pt x="0" y="117525"/>
                </a:moveTo>
                <a:lnTo>
                  <a:pt x="1207545" y="1324768"/>
                </a:lnTo>
                <a:lnTo>
                  <a:pt x="0" y="2249485"/>
                </a:lnTo>
                <a:close/>
                <a:moveTo>
                  <a:pt x="0" y="0"/>
                </a:moveTo>
                <a:lnTo>
                  <a:pt x="3240000" y="0"/>
                </a:lnTo>
                <a:lnTo>
                  <a:pt x="1610572" y="1620513"/>
                </a:lnTo>
                <a:close/>
              </a:path>
            </a:pathLst>
          </a:cu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36" name="Google Shape;336;p32"/>
          <p:cNvSpPr/>
          <p:nvPr/>
        </p:nvSpPr>
        <p:spPr>
          <a:xfrm>
            <a:off x="3224873" y="2294468"/>
            <a:ext cx="243000" cy="243000"/>
          </a:xfrm>
          <a:custGeom>
            <a:rect b="b" l="l" r="r" t="t"/>
            <a:pathLst>
              <a:path extrusionOk="0" h="3240000" w="3240000">
                <a:moveTo>
                  <a:pt x="401869" y="2055482"/>
                </a:moveTo>
                <a:lnTo>
                  <a:pt x="869869" y="2055482"/>
                </a:lnTo>
                <a:lnTo>
                  <a:pt x="869869" y="2919482"/>
                </a:lnTo>
                <a:lnTo>
                  <a:pt x="401869" y="2919482"/>
                </a:lnTo>
                <a:close/>
                <a:moveTo>
                  <a:pt x="1121949" y="1695482"/>
                </a:moveTo>
                <a:lnTo>
                  <a:pt x="1589949" y="1695482"/>
                </a:lnTo>
                <a:lnTo>
                  <a:pt x="1589949" y="2919482"/>
                </a:lnTo>
                <a:lnTo>
                  <a:pt x="1121949" y="2919482"/>
                </a:lnTo>
                <a:close/>
                <a:moveTo>
                  <a:pt x="1842029" y="1335482"/>
                </a:moveTo>
                <a:lnTo>
                  <a:pt x="2310029" y="1335482"/>
                </a:lnTo>
                <a:lnTo>
                  <a:pt x="2310029" y="2919482"/>
                </a:lnTo>
                <a:lnTo>
                  <a:pt x="1842029" y="2919482"/>
                </a:lnTo>
                <a:close/>
                <a:moveTo>
                  <a:pt x="2562109" y="975482"/>
                </a:moveTo>
                <a:lnTo>
                  <a:pt x="3030109" y="975482"/>
                </a:lnTo>
                <a:lnTo>
                  <a:pt x="3030109" y="2919482"/>
                </a:lnTo>
                <a:lnTo>
                  <a:pt x="2562109" y="2919482"/>
                </a:lnTo>
                <a:close/>
                <a:moveTo>
                  <a:pt x="2321888" y="224805"/>
                </a:moveTo>
                <a:lnTo>
                  <a:pt x="2880631" y="247420"/>
                </a:lnTo>
                <a:lnTo>
                  <a:pt x="2620844" y="742612"/>
                </a:lnTo>
                <a:lnTo>
                  <a:pt x="2546105" y="613161"/>
                </a:lnTo>
                <a:lnTo>
                  <a:pt x="541555" y="1770488"/>
                </a:lnTo>
                <a:lnTo>
                  <a:pt x="392077" y="1511585"/>
                </a:lnTo>
                <a:lnTo>
                  <a:pt x="2396627" y="354257"/>
                </a:lnTo>
                <a:close/>
                <a:moveTo>
                  <a:pt x="0" y="0"/>
                </a:moveTo>
                <a:lnTo>
                  <a:pt x="180000" y="0"/>
                </a:lnTo>
                <a:lnTo>
                  <a:pt x="180000" y="3059999"/>
                </a:lnTo>
                <a:lnTo>
                  <a:pt x="3240000" y="3059999"/>
                </a:lnTo>
                <a:lnTo>
                  <a:pt x="3240000" y="3239999"/>
                </a:lnTo>
                <a:lnTo>
                  <a:pt x="180000" y="3239999"/>
                </a:lnTo>
                <a:lnTo>
                  <a:pt x="180000" y="3240000"/>
                </a:lnTo>
                <a:lnTo>
                  <a:pt x="0" y="3240000"/>
                </a:lnTo>
                <a:lnTo>
                  <a:pt x="0" y="3239999"/>
                </a:lnTo>
                <a:lnTo>
                  <a:pt x="0" y="3059999"/>
                </a:lnTo>
                <a:close/>
              </a:path>
            </a:pathLst>
          </a:cu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337" name="Google Shape;337;p32"/>
          <p:cNvGrpSpPr/>
          <p:nvPr/>
        </p:nvGrpSpPr>
        <p:grpSpPr>
          <a:xfrm>
            <a:off x="264721" y="4082991"/>
            <a:ext cx="901358" cy="901358"/>
            <a:chOff x="331023" y="414040"/>
            <a:chExt cx="5704800" cy="5704800"/>
          </a:xfrm>
        </p:grpSpPr>
        <p:sp>
          <p:nvSpPr>
            <p:cNvPr id="338" name="Google Shape;338;p32"/>
            <p:cNvSpPr/>
            <p:nvPr/>
          </p:nvSpPr>
          <p:spPr>
            <a:xfrm>
              <a:off x="331023" y="414040"/>
              <a:ext cx="5704800" cy="5704800"/>
            </a:xfrm>
            <a:prstGeom prst="ellipse">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339" name="Google Shape;339;p32"/>
            <p:cNvSpPr/>
            <p:nvPr/>
          </p:nvSpPr>
          <p:spPr>
            <a:xfrm>
              <a:off x="1732297" y="1404675"/>
              <a:ext cx="2723060" cy="3624123"/>
            </a:xfrm>
            <a:custGeom>
              <a:rect b="b" l="l" r="r" t="t"/>
              <a:pathLst>
                <a:path extrusionOk="0" h="3624123" w="2723060">
                  <a:moveTo>
                    <a:pt x="1218382" y="1905279"/>
                  </a:moveTo>
                  <a:lnTo>
                    <a:pt x="1051614" y="2576639"/>
                  </a:lnTo>
                  <a:lnTo>
                    <a:pt x="1081311" y="2585169"/>
                  </a:lnTo>
                  <a:cubicBezTo>
                    <a:pt x="1298969" y="2649950"/>
                    <a:pt x="1914361" y="2852449"/>
                    <a:pt x="2005664" y="2455670"/>
                  </a:cubicBezTo>
                  <a:cubicBezTo>
                    <a:pt x="2108358" y="2083382"/>
                    <a:pt x="1458666" y="1949007"/>
                    <a:pt x="1243900" y="1909857"/>
                  </a:cubicBezTo>
                  <a:lnTo>
                    <a:pt x="1218382" y="1905279"/>
                  </a:lnTo>
                  <a:close/>
                  <a:moveTo>
                    <a:pt x="1451461" y="966969"/>
                  </a:moveTo>
                  <a:lnTo>
                    <a:pt x="1297825" y="1585462"/>
                  </a:lnTo>
                  <a:lnTo>
                    <a:pt x="1327295" y="1593882"/>
                  </a:lnTo>
                  <a:cubicBezTo>
                    <a:pt x="1519222" y="1650575"/>
                    <a:pt x="2016915" y="1812926"/>
                    <a:pt x="2101069" y="1442099"/>
                  </a:cubicBezTo>
                  <a:cubicBezTo>
                    <a:pt x="2177824" y="1109186"/>
                    <a:pt x="1664178" y="1005150"/>
                    <a:pt x="1476944" y="971501"/>
                  </a:cubicBezTo>
                  <a:lnTo>
                    <a:pt x="1451461" y="966969"/>
                  </a:lnTo>
                  <a:close/>
                  <a:moveTo>
                    <a:pt x="1344584" y="0"/>
                  </a:moveTo>
                  <a:lnTo>
                    <a:pt x="1671487" y="81203"/>
                  </a:lnTo>
                  <a:lnTo>
                    <a:pt x="1542443" y="600696"/>
                  </a:lnTo>
                  <a:lnTo>
                    <a:pt x="1773570" y="661967"/>
                  </a:lnTo>
                  <a:lnTo>
                    <a:pt x="1902732" y="141995"/>
                  </a:lnTo>
                  <a:lnTo>
                    <a:pt x="2229635" y="223199"/>
                  </a:lnTo>
                  <a:lnTo>
                    <a:pt x="2097157" y="756519"/>
                  </a:lnTo>
                  <a:cubicBezTo>
                    <a:pt x="2174081" y="779658"/>
                    <a:pt x="2255767" y="812322"/>
                    <a:pt x="2335072" y="840224"/>
                  </a:cubicBezTo>
                  <a:cubicBezTo>
                    <a:pt x="2999363" y="1160478"/>
                    <a:pt x="2684151" y="1877269"/>
                    <a:pt x="2324552" y="1922314"/>
                  </a:cubicBezTo>
                  <a:cubicBezTo>
                    <a:pt x="3020600" y="2255035"/>
                    <a:pt x="2529999" y="3321640"/>
                    <a:pt x="1696129" y="3139458"/>
                  </a:cubicBezTo>
                  <a:lnTo>
                    <a:pt x="1517188" y="3096262"/>
                  </a:lnTo>
                  <a:lnTo>
                    <a:pt x="1386066" y="3624123"/>
                  </a:lnTo>
                  <a:lnTo>
                    <a:pt x="1059163" y="3542919"/>
                  </a:lnTo>
                  <a:lnTo>
                    <a:pt x="1189748" y="3017219"/>
                  </a:lnTo>
                  <a:lnTo>
                    <a:pt x="956179" y="2960836"/>
                  </a:lnTo>
                  <a:lnTo>
                    <a:pt x="824545" y="3490760"/>
                  </a:lnTo>
                  <a:lnTo>
                    <a:pt x="497641" y="3409556"/>
                  </a:lnTo>
                  <a:lnTo>
                    <a:pt x="628739" y="2881793"/>
                  </a:lnTo>
                  <a:lnTo>
                    <a:pt x="0" y="2730017"/>
                  </a:lnTo>
                  <a:lnTo>
                    <a:pt x="156593" y="2363814"/>
                  </a:lnTo>
                  <a:cubicBezTo>
                    <a:pt x="275674" y="2398365"/>
                    <a:pt x="261590" y="2400365"/>
                    <a:pt x="371795" y="2423080"/>
                  </a:cubicBezTo>
                  <a:cubicBezTo>
                    <a:pt x="457460" y="2444548"/>
                    <a:pt x="500452" y="2427767"/>
                    <a:pt x="531510" y="2341701"/>
                  </a:cubicBezTo>
                  <a:cubicBezTo>
                    <a:pt x="598079" y="2089920"/>
                    <a:pt x="822255" y="1188850"/>
                    <a:pt x="874781" y="939029"/>
                  </a:cubicBezTo>
                  <a:cubicBezTo>
                    <a:pt x="885877" y="854924"/>
                    <a:pt x="836708" y="809166"/>
                    <a:pt x="772687" y="774709"/>
                  </a:cubicBezTo>
                  <a:cubicBezTo>
                    <a:pt x="651057" y="727032"/>
                    <a:pt x="597490" y="720787"/>
                    <a:pt x="502494" y="705662"/>
                  </a:cubicBezTo>
                  <a:lnTo>
                    <a:pt x="579104" y="367817"/>
                  </a:lnTo>
                  <a:cubicBezTo>
                    <a:pt x="724942" y="405705"/>
                    <a:pt x="872814" y="440818"/>
                    <a:pt x="1021286" y="475515"/>
                  </a:cubicBezTo>
                  <a:lnTo>
                    <a:pt x="1215103" y="521254"/>
                  </a:lnTo>
                  <a:lnTo>
                    <a:pt x="1344584" y="0"/>
                  </a:ln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grpSp>
      <p:sp>
        <p:nvSpPr>
          <p:cNvPr id="340" name="Google Shape;340;p32"/>
          <p:cNvSpPr/>
          <p:nvPr/>
        </p:nvSpPr>
        <p:spPr>
          <a:xfrm rot="-711236">
            <a:off x="5543100" y="2550938"/>
            <a:ext cx="1350909" cy="57662"/>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32"/>
          <p:cNvSpPr/>
          <p:nvPr/>
        </p:nvSpPr>
        <p:spPr>
          <a:xfrm flipH="1" rot="711236">
            <a:off x="4258362" y="2550938"/>
            <a:ext cx="1350909" cy="57662"/>
          </a:xfrm>
          <a:prstGeom prst="roundRect">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2" name="Google Shape;342;p32"/>
          <p:cNvGrpSpPr/>
          <p:nvPr/>
        </p:nvGrpSpPr>
        <p:grpSpPr>
          <a:xfrm>
            <a:off x="4663525" y="2606981"/>
            <a:ext cx="1712700" cy="1230715"/>
            <a:chOff x="5796625" y="2541798"/>
            <a:chExt cx="1712700" cy="1230715"/>
          </a:xfrm>
        </p:grpSpPr>
        <p:sp>
          <p:nvSpPr>
            <p:cNvPr id="343" name="Google Shape;343;p32"/>
            <p:cNvSpPr/>
            <p:nvPr/>
          </p:nvSpPr>
          <p:spPr>
            <a:xfrm rot="-1789476">
              <a:off x="6572742" y="2571072"/>
              <a:ext cx="160451" cy="160451"/>
            </a:xfrm>
            <a:prstGeom prst="ellipse">
              <a:avLst/>
            </a:prstGeom>
            <a:solidFill>
              <a:schemeClr val="lt1"/>
            </a:solidFill>
            <a:ln cap="flat" cmpd="sng" w="38100">
              <a:solidFill>
                <a:srgbClr val="85858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32"/>
            <p:cNvSpPr txBox="1"/>
            <p:nvPr/>
          </p:nvSpPr>
          <p:spPr>
            <a:xfrm>
              <a:off x="6296613" y="2735584"/>
              <a:ext cx="696900" cy="276000"/>
            </a:xfrm>
            <a:prstGeom prst="rect">
              <a:avLst/>
            </a:prstGeom>
            <a:solidFill>
              <a:schemeClr val="lt1"/>
            </a:solid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US" sz="800">
                  <a:solidFill>
                    <a:srgbClr val="5E5E5E"/>
                  </a:solidFill>
                  <a:latin typeface="Roboto"/>
                  <a:ea typeface="Roboto"/>
                  <a:cs typeface="Roboto"/>
                  <a:sym typeface="Roboto"/>
                </a:rPr>
                <a:t>4</a:t>
              </a:r>
              <a:endParaRPr b="1" sz="800">
                <a:solidFill>
                  <a:srgbClr val="5E5E5E"/>
                </a:solidFill>
                <a:latin typeface="Roboto"/>
                <a:ea typeface="Roboto"/>
                <a:cs typeface="Roboto"/>
                <a:sym typeface="Roboto"/>
              </a:endParaRPr>
            </a:p>
          </p:txBody>
        </p:sp>
        <p:sp>
          <p:nvSpPr>
            <p:cNvPr id="345" name="Google Shape;345;p32"/>
            <p:cNvSpPr/>
            <p:nvPr/>
          </p:nvSpPr>
          <p:spPr>
            <a:xfrm>
              <a:off x="5796625" y="3069013"/>
              <a:ext cx="1712700" cy="703500"/>
            </a:xfrm>
            <a:prstGeom prst="roundRect">
              <a:avLst>
                <a:gd fmla="val 4485"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346" name="Google Shape;346;p32"/>
            <p:cNvSpPr txBox="1"/>
            <p:nvPr/>
          </p:nvSpPr>
          <p:spPr>
            <a:xfrm>
              <a:off x="5840875" y="3106213"/>
              <a:ext cx="1624200" cy="624600"/>
            </a:xfrm>
            <a:prstGeom prst="rect">
              <a:avLst/>
            </a:prstGeom>
            <a:solidFill>
              <a:schemeClr val="dk2"/>
            </a:solid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US" sz="800">
                  <a:solidFill>
                    <a:schemeClr val="lt1"/>
                  </a:solidFill>
                  <a:latin typeface="Roboto"/>
                  <a:ea typeface="Roboto"/>
                  <a:cs typeface="Roboto"/>
                  <a:sym typeface="Roboto"/>
                </a:rPr>
                <a:t>Seller views the highest bid and accepts it.</a:t>
              </a:r>
              <a:endParaRPr sz="800">
                <a:solidFill>
                  <a:schemeClr val="lt1"/>
                </a:solidFill>
              </a:endParaRPr>
            </a:p>
          </p:txBody>
        </p:sp>
        <p:sp>
          <p:nvSpPr>
            <p:cNvPr id="347" name="Google Shape;347;p32"/>
            <p:cNvSpPr/>
            <p:nvPr/>
          </p:nvSpPr>
          <p:spPr>
            <a:xfrm>
              <a:off x="6607975" y="3004364"/>
              <a:ext cx="90000" cy="67500"/>
            </a:xfrm>
            <a:prstGeom prst="triangle">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8" name="Google Shape;348;p32"/>
          <p:cNvSpPr/>
          <p:nvPr/>
        </p:nvSpPr>
        <p:spPr>
          <a:xfrm rot="-711236">
            <a:off x="2946263" y="2546438"/>
            <a:ext cx="1350909" cy="57662"/>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9" name="Google Shape;349;p32"/>
          <p:cNvGrpSpPr/>
          <p:nvPr/>
        </p:nvGrpSpPr>
        <p:grpSpPr>
          <a:xfrm>
            <a:off x="3410450" y="1305809"/>
            <a:ext cx="1712700" cy="1246754"/>
            <a:chOff x="4409300" y="1219942"/>
            <a:chExt cx="1712700" cy="1246754"/>
          </a:xfrm>
        </p:grpSpPr>
        <p:sp>
          <p:nvSpPr>
            <p:cNvPr id="350" name="Google Shape;350;p32"/>
            <p:cNvSpPr/>
            <p:nvPr/>
          </p:nvSpPr>
          <p:spPr>
            <a:xfrm rot="-1789476">
              <a:off x="5185416" y="2276970"/>
              <a:ext cx="160451" cy="160451"/>
            </a:xfrm>
            <a:prstGeom prst="ellipse">
              <a:avLst/>
            </a:prstGeom>
            <a:solidFill>
              <a:schemeClr val="lt1"/>
            </a:solidFill>
            <a:ln cap="flat" cmpd="sng" w="38100">
              <a:solidFill>
                <a:srgbClr val="7F7F7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32"/>
            <p:cNvSpPr txBox="1"/>
            <p:nvPr/>
          </p:nvSpPr>
          <p:spPr>
            <a:xfrm>
              <a:off x="4921731" y="1985297"/>
              <a:ext cx="696900" cy="276000"/>
            </a:xfrm>
            <a:prstGeom prst="rect">
              <a:avLst/>
            </a:prstGeom>
            <a:solidFill>
              <a:schemeClr val="lt2"/>
            </a:solid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US" sz="800">
                  <a:solidFill>
                    <a:srgbClr val="5E5E5E"/>
                  </a:solidFill>
                  <a:latin typeface="Roboto"/>
                  <a:ea typeface="Roboto"/>
                  <a:cs typeface="Roboto"/>
                  <a:sym typeface="Roboto"/>
                </a:rPr>
                <a:t>3</a:t>
              </a:r>
              <a:endParaRPr b="1" sz="800">
                <a:solidFill>
                  <a:srgbClr val="5E5E5E"/>
                </a:solidFill>
                <a:latin typeface="Roboto"/>
                <a:ea typeface="Roboto"/>
                <a:cs typeface="Roboto"/>
                <a:sym typeface="Roboto"/>
              </a:endParaRPr>
            </a:p>
          </p:txBody>
        </p:sp>
        <p:sp>
          <p:nvSpPr>
            <p:cNvPr id="352" name="Google Shape;352;p32"/>
            <p:cNvSpPr/>
            <p:nvPr/>
          </p:nvSpPr>
          <p:spPr>
            <a:xfrm>
              <a:off x="4409300" y="1219942"/>
              <a:ext cx="1712700" cy="703500"/>
            </a:xfrm>
            <a:prstGeom prst="roundRect">
              <a:avLst>
                <a:gd fmla="val 4485"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353" name="Google Shape;353;p32"/>
            <p:cNvSpPr/>
            <p:nvPr/>
          </p:nvSpPr>
          <p:spPr>
            <a:xfrm rot="10800000">
              <a:off x="5220625" y="1919036"/>
              <a:ext cx="90000" cy="67500"/>
            </a:xfrm>
            <a:prstGeom prst="triangle">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32"/>
            <p:cNvSpPr txBox="1"/>
            <p:nvPr/>
          </p:nvSpPr>
          <p:spPr>
            <a:xfrm>
              <a:off x="4453550" y="1257142"/>
              <a:ext cx="1624200" cy="624600"/>
            </a:xfrm>
            <a:prstGeom prst="rect">
              <a:avLst/>
            </a:prstGeom>
            <a:solidFill>
              <a:schemeClr val="accent2"/>
            </a:solid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US" sz="800">
                  <a:solidFill>
                    <a:schemeClr val="lt1"/>
                  </a:solidFill>
                  <a:latin typeface="Roboto"/>
                  <a:ea typeface="Roboto"/>
                  <a:cs typeface="Roboto"/>
                  <a:sym typeface="Roboto"/>
                </a:rPr>
                <a:t>Bidders view land or auction details and put up a bid.</a:t>
              </a:r>
              <a:endParaRPr sz="800">
                <a:solidFill>
                  <a:schemeClr val="lt1"/>
                </a:solidFill>
              </a:endParaRPr>
            </a:p>
          </p:txBody>
        </p:sp>
      </p:grpSp>
      <p:sp>
        <p:nvSpPr>
          <p:cNvPr id="355" name="Google Shape;355;p32"/>
          <p:cNvSpPr/>
          <p:nvPr/>
        </p:nvSpPr>
        <p:spPr>
          <a:xfrm flipH="1" rot="711236">
            <a:off x="1685608" y="2550938"/>
            <a:ext cx="1350909" cy="57662"/>
          </a:xfrm>
          <a:prstGeom prst="roundRect">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32"/>
          <p:cNvSpPr/>
          <p:nvPr/>
        </p:nvSpPr>
        <p:spPr>
          <a:xfrm rot="-711236">
            <a:off x="307408" y="2550938"/>
            <a:ext cx="1350909" cy="57662"/>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32"/>
          <p:cNvSpPr/>
          <p:nvPr/>
        </p:nvSpPr>
        <p:spPr>
          <a:xfrm flipH="1" rot="711236">
            <a:off x="6897212" y="2550938"/>
            <a:ext cx="1350909" cy="57662"/>
          </a:xfrm>
          <a:prstGeom prst="roundRect">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8" name="Google Shape;358;p32"/>
          <p:cNvGrpSpPr/>
          <p:nvPr/>
        </p:nvGrpSpPr>
        <p:grpSpPr>
          <a:xfrm>
            <a:off x="7302375" y="2606981"/>
            <a:ext cx="1712700" cy="1230715"/>
            <a:chOff x="5796625" y="2541798"/>
            <a:chExt cx="1712700" cy="1230715"/>
          </a:xfrm>
        </p:grpSpPr>
        <p:sp>
          <p:nvSpPr>
            <p:cNvPr id="359" name="Google Shape;359;p32"/>
            <p:cNvSpPr/>
            <p:nvPr/>
          </p:nvSpPr>
          <p:spPr>
            <a:xfrm rot="-1789476">
              <a:off x="6572742" y="2571072"/>
              <a:ext cx="160451" cy="160451"/>
            </a:xfrm>
            <a:prstGeom prst="ellipse">
              <a:avLst/>
            </a:prstGeom>
            <a:solidFill>
              <a:schemeClr val="lt1"/>
            </a:solidFill>
            <a:ln cap="flat" cmpd="sng" w="38100">
              <a:solidFill>
                <a:srgbClr val="85858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32"/>
            <p:cNvSpPr txBox="1"/>
            <p:nvPr/>
          </p:nvSpPr>
          <p:spPr>
            <a:xfrm>
              <a:off x="6296613" y="2735584"/>
              <a:ext cx="696900" cy="276000"/>
            </a:xfrm>
            <a:prstGeom prst="rect">
              <a:avLst/>
            </a:prstGeom>
            <a:solidFill>
              <a:schemeClr val="lt1"/>
            </a:solid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US" sz="800">
                  <a:solidFill>
                    <a:srgbClr val="5E5E5E"/>
                  </a:solidFill>
                  <a:latin typeface="Roboto"/>
                  <a:ea typeface="Roboto"/>
                  <a:cs typeface="Roboto"/>
                  <a:sym typeface="Roboto"/>
                </a:rPr>
                <a:t>6</a:t>
              </a:r>
              <a:endParaRPr b="1" sz="800">
                <a:solidFill>
                  <a:srgbClr val="5E5E5E"/>
                </a:solidFill>
                <a:latin typeface="Roboto"/>
                <a:ea typeface="Roboto"/>
                <a:cs typeface="Roboto"/>
                <a:sym typeface="Roboto"/>
              </a:endParaRPr>
            </a:p>
          </p:txBody>
        </p:sp>
        <p:sp>
          <p:nvSpPr>
            <p:cNvPr id="361" name="Google Shape;361;p32"/>
            <p:cNvSpPr/>
            <p:nvPr/>
          </p:nvSpPr>
          <p:spPr>
            <a:xfrm>
              <a:off x="5796625" y="3069013"/>
              <a:ext cx="1712700" cy="703500"/>
            </a:xfrm>
            <a:prstGeom prst="roundRect">
              <a:avLst>
                <a:gd fmla="val 4485"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362" name="Google Shape;362;p32"/>
            <p:cNvSpPr txBox="1"/>
            <p:nvPr/>
          </p:nvSpPr>
          <p:spPr>
            <a:xfrm>
              <a:off x="5840875" y="3106213"/>
              <a:ext cx="1624200" cy="624600"/>
            </a:xfrm>
            <a:prstGeom prst="rect">
              <a:avLst/>
            </a:prstGeom>
            <a:solidFill>
              <a:schemeClr val="accent1"/>
            </a:solid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US" sz="800">
                  <a:solidFill>
                    <a:schemeClr val="lt1"/>
                  </a:solidFill>
                  <a:latin typeface="Roboto"/>
                  <a:ea typeface="Roboto"/>
                  <a:cs typeface="Roboto"/>
                  <a:sym typeface="Roboto"/>
                </a:rPr>
                <a:t>If the bid is not accept within 30 days, the highest bidder has the option to terminate the auction.</a:t>
              </a:r>
              <a:endParaRPr sz="800">
                <a:solidFill>
                  <a:schemeClr val="lt1"/>
                </a:solidFill>
              </a:endParaRPr>
            </a:p>
          </p:txBody>
        </p:sp>
        <p:sp>
          <p:nvSpPr>
            <p:cNvPr id="363" name="Google Shape;363;p32"/>
            <p:cNvSpPr/>
            <p:nvPr/>
          </p:nvSpPr>
          <p:spPr>
            <a:xfrm>
              <a:off x="6607975" y="3004364"/>
              <a:ext cx="90000" cy="67500"/>
            </a:xfrm>
            <a:prstGeom prst="triangl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4" name="Google Shape;364;p32"/>
          <p:cNvSpPr/>
          <p:nvPr/>
        </p:nvSpPr>
        <p:spPr>
          <a:xfrm rot="-711236">
            <a:off x="5585113" y="2546438"/>
            <a:ext cx="1350909" cy="57662"/>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5" name="Google Shape;365;p32"/>
          <p:cNvGrpSpPr/>
          <p:nvPr/>
        </p:nvGrpSpPr>
        <p:grpSpPr>
          <a:xfrm>
            <a:off x="6049300" y="1305809"/>
            <a:ext cx="1712700" cy="1246754"/>
            <a:chOff x="4409300" y="1219942"/>
            <a:chExt cx="1712700" cy="1246754"/>
          </a:xfrm>
        </p:grpSpPr>
        <p:sp>
          <p:nvSpPr>
            <p:cNvPr id="366" name="Google Shape;366;p32"/>
            <p:cNvSpPr/>
            <p:nvPr/>
          </p:nvSpPr>
          <p:spPr>
            <a:xfrm rot="-1789476">
              <a:off x="5185416" y="2276970"/>
              <a:ext cx="160451" cy="160451"/>
            </a:xfrm>
            <a:prstGeom prst="ellipse">
              <a:avLst/>
            </a:prstGeom>
            <a:solidFill>
              <a:schemeClr val="lt1"/>
            </a:solidFill>
            <a:ln cap="flat" cmpd="sng" w="38100">
              <a:solidFill>
                <a:srgbClr val="85858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32"/>
            <p:cNvSpPr txBox="1"/>
            <p:nvPr/>
          </p:nvSpPr>
          <p:spPr>
            <a:xfrm>
              <a:off x="4921731" y="1985297"/>
              <a:ext cx="696900" cy="276000"/>
            </a:xfrm>
            <a:prstGeom prst="rect">
              <a:avLst/>
            </a:prstGeom>
            <a:solidFill>
              <a:schemeClr val="lt2"/>
            </a:solid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US" sz="800">
                  <a:solidFill>
                    <a:srgbClr val="5E5E5E"/>
                  </a:solidFill>
                  <a:latin typeface="Roboto"/>
                  <a:ea typeface="Roboto"/>
                  <a:cs typeface="Roboto"/>
                  <a:sym typeface="Roboto"/>
                </a:rPr>
                <a:t>5</a:t>
              </a:r>
              <a:endParaRPr b="1" sz="800">
                <a:solidFill>
                  <a:srgbClr val="5E5E5E"/>
                </a:solidFill>
                <a:latin typeface="Roboto"/>
                <a:ea typeface="Roboto"/>
                <a:cs typeface="Roboto"/>
                <a:sym typeface="Roboto"/>
              </a:endParaRPr>
            </a:p>
          </p:txBody>
        </p:sp>
        <p:sp>
          <p:nvSpPr>
            <p:cNvPr id="368" name="Google Shape;368;p32"/>
            <p:cNvSpPr/>
            <p:nvPr/>
          </p:nvSpPr>
          <p:spPr>
            <a:xfrm>
              <a:off x="4409300" y="1219942"/>
              <a:ext cx="1712700" cy="703500"/>
            </a:xfrm>
            <a:prstGeom prst="roundRect">
              <a:avLst>
                <a:gd fmla="val 4485"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369" name="Google Shape;369;p32"/>
            <p:cNvSpPr/>
            <p:nvPr/>
          </p:nvSpPr>
          <p:spPr>
            <a:xfrm rot="10800000">
              <a:off x="5220625" y="1919036"/>
              <a:ext cx="90000" cy="67500"/>
            </a:xfrm>
            <a:prstGeom prst="triangle">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32"/>
            <p:cNvSpPr txBox="1"/>
            <p:nvPr/>
          </p:nvSpPr>
          <p:spPr>
            <a:xfrm>
              <a:off x="4453550" y="1257142"/>
              <a:ext cx="1624200" cy="624600"/>
            </a:xfrm>
            <a:prstGeom prst="rect">
              <a:avLst/>
            </a:prstGeom>
            <a:solidFill>
              <a:schemeClr val="accent2"/>
            </a:solid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US" sz="800">
                  <a:solidFill>
                    <a:schemeClr val="lt1"/>
                  </a:solidFill>
                  <a:latin typeface="Roboto"/>
                  <a:ea typeface="Roboto"/>
                  <a:cs typeface="Roboto"/>
                  <a:sym typeface="Roboto"/>
                </a:rPr>
                <a:t>Seller gets the highest bid transferred to their account and ownership of land is transferred.</a:t>
              </a:r>
              <a:endParaRPr sz="800">
                <a:solidFill>
                  <a:schemeClr val="lt1"/>
                </a:solidFill>
              </a:endParaRPr>
            </a:p>
          </p:txBody>
        </p:sp>
      </p:grpSp>
      <p:grpSp>
        <p:nvGrpSpPr>
          <p:cNvPr id="371" name="Google Shape;371;p32"/>
          <p:cNvGrpSpPr/>
          <p:nvPr/>
        </p:nvGrpSpPr>
        <p:grpSpPr>
          <a:xfrm>
            <a:off x="2154038" y="2606981"/>
            <a:ext cx="1712700" cy="1230715"/>
            <a:chOff x="3021975" y="2541798"/>
            <a:chExt cx="1712700" cy="1230715"/>
          </a:xfrm>
        </p:grpSpPr>
        <p:sp>
          <p:nvSpPr>
            <p:cNvPr id="372" name="Google Shape;372;p32"/>
            <p:cNvSpPr txBox="1"/>
            <p:nvPr/>
          </p:nvSpPr>
          <p:spPr>
            <a:xfrm>
              <a:off x="3529877" y="2735584"/>
              <a:ext cx="696900" cy="276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US" sz="800">
                  <a:solidFill>
                    <a:srgbClr val="701C7F"/>
                  </a:solidFill>
                  <a:latin typeface="Roboto"/>
                  <a:ea typeface="Roboto"/>
                  <a:cs typeface="Roboto"/>
                  <a:sym typeface="Roboto"/>
                </a:rPr>
                <a:t>2</a:t>
              </a:r>
              <a:endParaRPr b="1" sz="800">
                <a:solidFill>
                  <a:srgbClr val="701C7F"/>
                </a:solidFill>
                <a:latin typeface="Roboto"/>
                <a:ea typeface="Roboto"/>
                <a:cs typeface="Roboto"/>
                <a:sym typeface="Roboto"/>
              </a:endParaRPr>
            </a:p>
          </p:txBody>
        </p:sp>
        <p:sp>
          <p:nvSpPr>
            <p:cNvPr id="373" name="Google Shape;373;p32"/>
            <p:cNvSpPr/>
            <p:nvPr/>
          </p:nvSpPr>
          <p:spPr>
            <a:xfrm rot="-1789476">
              <a:off x="3798091" y="2571072"/>
              <a:ext cx="160451" cy="160451"/>
            </a:xfrm>
            <a:prstGeom prst="ellipse">
              <a:avLst/>
            </a:prstGeom>
            <a:solidFill>
              <a:srgbClr val="FFFFFF"/>
            </a:solidFill>
            <a:ln cap="flat" cmpd="sng" w="38100">
              <a:solidFill>
                <a:srgbClr val="78787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32"/>
            <p:cNvSpPr txBox="1"/>
            <p:nvPr/>
          </p:nvSpPr>
          <p:spPr>
            <a:xfrm>
              <a:off x="3066225" y="3106213"/>
              <a:ext cx="1624200" cy="624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US" sz="800">
                  <a:solidFill>
                    <a:srgbClr val="FFFFFF"/>
                  </a:solidFill>
                  <a:latin typeface="Roboto"/>
                  <a:ea typeface="Roboto"/>
                  <a:cs typeface="Roboto"/>
                  <a:sym typeface="Roboto"/>
                </a:rPr>
                <a:t>Seller puts the land up for auction.</a:t>
              </a:r>
              <a:endParaRPr sz="800">
                <a:solidFill>
                  <a:srgbClr val="FFFFFF"/>
                </a:solidFill>
              </a:endParaRPr>
            </a:p>
          </p:txBody>
        </p:sp>
        <p:sp>
          <p:nvSpPr>
            <p:cNvPr id="375" name="Google Shape;375;p32"/>
            <p:cNvSpPr/>
            <p:nvPr/>
          </p:nvSpPr>
          <p:spPr>
            <a:xfrm>
              <a:off x="3021975" y="3069013"/>
              <a:ext cx="1712700" cy="703500"/>
            </a:xfrm>
            <a:prstGeom prst="roundRect">
              <a:avLst>
                <a:gd fmla="val 4485"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376" name="Google Shape;376;p32"/>
            <p:cNvSpPr/>
            <p:nvPr/>
          </p:nvSpPr>
          <p:spPr>
            <a:xfrm>
              <a:off x="3833325" y="3004364"/>
              <a:ext cx="90000" cy="67500"/>
            </a:xfrm>
            <a:prstGeom prst="triangl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7" name="Google Shape;377;p32"/>
          <p:cNvGrpSpPr/>
          <p:nvPr/>
        </p:nvGrpSpPr>
        <p:grpSpPr>
          <a:xfrm>
            <a:off x="867225" y="1305809"/>
            <a:ext cx="1712700" cy="1246754"/>
            <a:chOff x="1637475" y="1219942"/>
            <a:chExt cx="1712700" cy="1246754"/>
          </a:xfrm>
        </p:grpSpPr>
        <p:sp>
          <p:nvSpPr>
            <p:cNvPr id="378" name="Google Shape;378;p32"/>
            <p:cNvSpPr/>
            <p:nvPr/>
          </p:nvSpPr>
          <p:spPr>
            <a:xfrm>
              <a:off x="1637475" y="1219942"/>
              <a:ext cx="1712700" cy="703500"/>
            </a:xfrm>
            <a:prstGeom prst="roundRect">
              <a:avLst>
                <a:gd fmla="val 4485"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379" name="Google Shape;379;p32"/>
            <p:cNvSpPr txBox="1"/>
            <p:nvPr/>
          </p:nvSpPr>
          <p:spPr>
            <a:xfrm>
              <a:off x="2144544" y="1985297"/>
              <a:ext cx="696900" cy="276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US" sz="800">
                  <a:solidFill>
                    <a:srgbClr val="701C7F"/>
                  </a:solidFill>
                  <a:latin typeface="Roboto"/>
                  <a:ea typeface="Roboto"/>
                  <a:cs typeface="Roboto"/>
                  <a:sym typeface="Roboto"/>
                </a:rPr>
                <a:t>1</a:t>
              </a:r>
              <a:endParaRPr b="1" sz="800">
                <a:solidFill>
                  <a:srgbClr val="701C7F"/>
                </a:solidFill>
                <a:latin typeface="Roboto"/>
                <a:ea typeface="Roboto"/>
                <a:cs typeface="Roboto"/>
                <a:sym typeface="Roboto"/>
              </a:endParaRPr>
            </a:p>
          </p:txBody>
        </p:sp>
        <p:sp>
          <p:nvSpPr>
            <p:cNvPr id="380" name="Google Shape;380;p32"/>
            <p:cNvSpPr/>
            <p:nvPr/>
          </p:nvSpPr>
          <p:spPr>
            <a:xfrm rot="10800000">
              <a:off x="2448800" y="1919036"/>
              <a:ext cx="90000" cy="67500"/>
            </a:xfrm>
            <a:prstGeom prst="triangle">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32"/>
            <p:cNvSpPr txBox="1"/>
            <p:nvPr/>
          </p:nvSpPr>
          <p:spPr>
            <a:xfrm>
              <a:off x="1681725" y="1240767"/>
              <a:ext cx="1624200" cy="624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US" sz="800">
                  <a:solidFill>
                    <a:srgbClr val="FFFFFF"/>
                  </a:solidFill>
                  <a:latin typeface="Roboto"/>
                  <a:ea typeface="Roboto"/>
                  <a:cs typeface="Roboto"/>
                  <a:sym typeface="Roboto"/>
                </a:rPr>
                <a:t>Manager registers land</a:t>
              </a:r>
              <a:endParaRPr sz="800">
                <a:solidFill>
                  <a:srgbClr val="FFFFFF"/>
                </a:solidFill>
              </a:endParaRPr>
            </a:p>
          </p:txBody>
        </p:sp>
        <p:sp>
          <p:nvSpPr>
            <p:cNvPr id="382" name="Google Shape;382;p32"/>
            <p:cNvSpPr/>
            <p:nvPr/>
          </p:nvSpPr>
          <p:spPr>
            <a:xfrm rot="-1789476">
              <a:off x="2410765" y="2276970"/>
              <a:ext cx="160451" cy="160451"/>
            </a:xfrm>
            <a:prstGeom prst="ellipse">
              <a:avLst/>
            </a:prstGeom>
            <a:solidFill>
              <a:srgbClr val="FFFFFF"/>
            </a:solidFill>
            <a:ln cap="flat" cmpd="sng" w="38100">
              <a:solidFill>
                <a:srgbClr val="63636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3" name="Google Shape;383;p32"/>
          <p:cNvSpPr txBox="1"/>
          <p:nvPr/>
        </p:nvSpPr>
        <p:spPr>
          <a:xfrm>
            <a:off x="2198300" y="3213109"/>
            <a:ext cx="1624200" cy="624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US" sz="800">
                <a:solidFill>
                  <a:srgbClr val="FFFFFF"/>
                </a:solidFill>
                <a:latin typeface="Roboto"/>
                <a:ea typeface="Roboto"/>
                <a:cs typeface="Roboto"/>
                <a:sym typeface="Roboto"/>
              </a:rPr>
              <a:t>Seller Puts the land up for auction</a:t>
            </a:r>
            <a:endParaRPr sz="800">
              <a:solidFill>
                <a:srgbClr val="FFFFFF"/>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pic>
        <p:nvPicPr>
          <p:cNvPr id="388" name="Google Shape;388;p33"/>
          <p:cNvPicPr preferRelativeResize="0"/>
          <p:nvPr/>
        </p:nvPicPr>
        <p:blipFill>
          <a:blip r:embed="rId3">
            <a:alphaModFix/>
          </a:blip>
          <a:stretch>
            <a:fillRect/>
          </a:stretch>
        </p:blipFill>
        <p:spPr>
          <a:xfrm>
            <a:off x="723157" y="211475"/>
            <a:ext cx="7697700" cy="47205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sp>
        <p:nvSpPr>
          <p:cNvPr id="393" name="Google Shape;393;p34"/>
          <p:cNvSpPr txBox="1"/>
          <p:nvPr/>
        </p:nvSpPr>
        <p:spPr>
          <a:xfrm>
            <a:off x="318794" y="366186"/>
            <a:ext cx="4278900" cy="700200"/>
          </a:xfrm>
          <a:prstGeom prst="rect">
            <a:avLst/>
          </a:prstGeom>
          <a:no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rPr lang="en-US" sz="4100">
                <a:solidFill>
                  <a:schemeClr val="lt2"/>
                </a:solidFill>
              </a:rPr>
              <a:t>Demo Video</a:t>
            </a:r>
            <a:endParaRPr sz="4100">
              <a:solidFill>
                <a:schemeClr val="accent2"/>
              </a:solidFill>
              <a:latin typeface="Arial"/>
              <a:ea typeface="Arial"/>
              <a:cs typeface="Arial"/>
              <a:sym typeface="Arial"/>
            </a:endParaRPr>
          </a:p>
        </p:txBody>
      </p:sp>
      <p:pic>
        <p:nvPicPr>
          <p:cNvPr descr="Land registry refers to registering and changing ownership of land which is done through the exchange of documents and performing transactions. Multiple entities might be involved in the process and the registry process goes through multiple intermediaries each of which act on mutual trust. There is generally a central authority involved that overlooks the transactions, ensures legal ownership, manages and stores relevant documents. We propose to bring this process to a distributed ledger to introduce trust and transparency in the process. Specifically, we design smart contracts for the advertisement of land by the owner, request by a prospective buyer to view the details of the land, confirmation of registration by the buyer, and the exchange of ownership." id="394" name="Google Shape;394;p34" title="DLaRS IBC Demo">
            <a:hlinkClick r:id="rId3"/>
          </p:cNvPr>
          <p:cNvPicPr preferRelativeResize="0"/>
          <p:nvPr/>
        </p:nvPicPr>
        <p:blipFill>
          <a:blip r:embed="rId4">
            <a:alphaModFix/>
          </a:blip>
          <a:stretch>
            <a:fillRect/>
          </a:stretch>
        </p:blipFill>
        <p:spPr>
          <a:xfrm>
            <a:off x="152400" y="1218786"/>
            <a:ext cx="4572000" cy="3429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4"/>
                                        </p:tgtEl>
                                        <p:attrNameLst>
                                          <p:attrName>style.visibility</p:attrName>
                                        </p:attrNameLst>
                                      </p:cBhvr>
                                      <p:to>
                                        <p:strVal val="visible"/>
                                      </p:to>
                                    </p:set>
                                    <p:animEffect filter="fade" transition="in">
                                      <p:cBhvr>
                                        <p:cTn dur="1000"/>
                                        <p:tgtEl>
                                          <p:spTgt spid="39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sp>
        <p:nvSpPr>
          <p:cNvPr id="399" name="Google Shape;399;p35"/>
          <p:cNvSpPr txBox="1"/>
          <p:nvPr/>
        </p:nvSpPr>
        <p:spPr>
          <a:xfrm>
            <a:off x="859306" y="4269422"/>
            <a:ext cx="1614900" cy="183600"/>
          </a:xfrm>
          <a:prstGeom prst="rect">
            <a:avLst/>
          </a:prstGeom>
          <a:noFill/>
          <a:ln>
            <a:noFill/>
          </a:ln>
        </p:spPr>
        <p:txBody>
          <a:bodyPr anchorCtr="0" anchor="t" bIns="14275" lIns="0" spcFirstLastPara="1" rIns="0" wrap="square" tIns="14275">
            <a:noAutofit/>
          </a:bodyPr>
          <a:lstStyle/>
          <a:p>
            <a:pPr indent="0" lvl="0" marL="0" marR="0" rtl="0" algn="l">
              <a:lnSpc>
                <a:spcPct val="70000"/>
              </a:lnSpc>
              <a:spcBef>
                <a:spcPts val="0"/>
              </a:spcBef>
              <a:spcAft>
                <a:spcPts val="0"/>
              </a:spcAft>
              <a:buNone/>
            </a:pPr>
            <a:r>
              <a:rPr b="1" lang="en-US">
                <a:solidFill>
                  <a:srgbClr val="FFFFFF"/>
                </a:solidFill>
                <a:latin typeface="Montserrat"/>
                <a:ea typeface="Montserrat"/>
                <a:cs typeface="Montserrat"/>
                <a:sym typeface="Montserrat"/>
              </a:rPr>
              <a:t>Aman Aggarwal</a:t>
            </a:r>
            <a:endParaRPr sz="400"/>
          </a:p>
        </p:txBody>
      </p:sp>
      <p:sp>
        <p:nvSpPr>
          <p:cNvPr id="400" name="Google Shape;400;p35"/>
          <p:cNvSpPr txBox="1"/>
          <p:nvPr/>
        </p:nvSpPr>
        <p:spPr>
          <a:xfrm>
            <a:off x="859306" y="4431643"/>
            <a:ext cx="1435800" cy="201900"/>
          </a:xfrm>
          <a:prstGeom prst="rect">
            <a:avLst/>
          </a:prstGeom>
          <a:noFill/>
          <a:ln>
            <a:noFill/>
          </a:ln>
        </p:spPr>
        <p:txBody>
          <a:bodyPr anchorCtr="0" anchor="t" bIns="14275" lIns="0" spcFirstLastPara="1" rIns="0" wrap="square" tIns="14275">
            <a:noAutofit/>
          </a:bodyPr>
          <a:lstStyle/>
          <a:p>
            <a:pPr indent="0" lvl="0" marL="0" marR="0" rtl="0" algn="l">
              <a:spcBef>
                <a:spcPts val="0"/>
              </a:spcBef>
              <a:spcAft>
                <a:spcPts val="0"/>
              </a:spcAft>
              <a:buNone/>
            </a:pPr>
            <a:r>
              <a:rPr lang="en-US" sz="1100">
                <a:solidFill>
                  <a:srgbClr val="FFFFFF"/>
                </a:solidFill>
                <a:latin typeface="Montserrat"/>
                <a:ea typeface="Montserrat"/>
                <a:cs typeface="Montserrat"/>
                <a:sym typeface="Montserrat"/>
              </a:rPr>
              <a:t>2018327</a:t>
            </a:r>
            <a:endParaRPr sz="400"/>
          </a:p>
        </p:txBody>
      </p:sp>
      <p:sp>
        <p:nvSpPr>
          <p:cNvPr id="401" name="Google Shape;401;p35"/>
          <p:cNvSpPr txBox="1"/>
          <p:nvPr/>
        </p:nvSpPr>
        <p:spPr>
          <a:xfrm>
            <a:off x="3534601" y="4269425"/>
            <a:ext cx="1796700" cy="183600"/>
          </a:xfrm>
          <a:prstGeom prst="rect">
            <a:avLst/>
          </a:prstGeom>
          <a:noFill/>
          <a:ln>
            <a:noFill/>
          </a:ln>
        </p:spPr>
        <p:txBody>
          <a:bodyPr anchorCtr="0" anchor="t" bIns="14275" lIns="0" spcFirstLastPara="1" rIns="0" wrap="square" tIns="14275">
            <a:noAutofit/>
          </a:bodyPr>
          <a:lstStyle/>
          <a:p>
            <a:pPr indent="0" lvl="0" marL="0" marR="0" rtl="0" algn="l">
              <a:lnSpc>
                <a:spcPct val="70000"/>
              </a:lnSpc>
              <a:spcBef>
                <a:spcPts val="0"/>
              </a:spcBef>
              <a:spcAft>
                <a:spcPts val="0"/>
              </a:spcAft>
              <a:buNone/>
            </a:pPr>
            <a:r>
              <a:rPr b="1" lang="en-US">
                <a:solidFill>
                  <a:srgbClr val="FFFFFF"/>
                </a:solidFill>
                <a:latin typeface="Montserrat"/>
                <a:ea typeface="Montserrat"/>
                <a:cs typeface="Montserrat"/>
                <a:sym typeface="Montserrat"/>
              </a:rPr>
              <a:t>Prasham Narayan</a:t>
            </a:r>
            <a:endParaRPr sz="400"/>
          </a:p>
        </p:txBody>
      </p:sp>
      <p:sp>
        <p:nvSpPr>
          <p:cNvPr id="402" name="Google Shape;402;p35"/>
          <p:cNvSpPr txBox="1"/>
          <p:nvPr/>
        </p:nvSpPr>
        <p:spPr>
          <a:xfrm>
            <a:off x="3534593" y="4431643"/>
            <a:ext cx="1435800" cy="201900"/>
          </a:xfrm>
          <a:prstGeom prst="rect">
            <a:avLst/>
          </a:prstGeom>
          <a:noFill/>
          <a:ln>
            <a:noFill/>
          </a:ln>
        </p:spPr>
        <p:txBody>
          <a:bodyPr anchorCtr="0" anchor="t" bIns="14275" lIns="0" spcFirstLastPara="1" rIns="0" wrap="square" tIns="14275">
            <a:noAutofit/>
          </a:bodyPr>
          <a:lstStyle/>
          <a:p>
            <a:pPr indent="0" lvl="0" marL="0" marR="0" rtl="0" algn="l">
              <a:spcBef>
                <a:spcPts val="0"/>
              </a:spcBef>
              <a:spcAft>
                <a:spcPts val="0"/>
              </a:spcAft>
              <a:buNone/>
            </a:pPr>
            <a:r>
              <a:rPr lang="en-US" sz="1100">
                <a:solidFill>
                  <a:srgbClr val="FFFFFF"/>
                </a:solidFill>
                <a:latin typeface="Montserrat"/>
                <a:ea typeface="Montserrat"/>
                <a:cs typeface="Montserrat"/>
                <a:sym typeface="Montserrat"/>
              </a:rPr>
              <a:t>2018359</a:t>
            </a:r>
            <a:endParaRPr sz="400"/>
          </a:p>
        </p:txBody>
      </p:sp>
      <p:sp>
        <p:nvSpPr>
          <p:cNvPr id="403" name="Google Shape;403;p35"/>
          <p:cNvSpPr txBox="1"/>
          <p:nvPr/>
        </p:nvSpPr>
        <p:spPr>
          <a:xfrm>
            <a:off x="6209983" y="4283822"/>
            <a:ext cx="1614900" cy="183600"/>
          </a:xfrm>
          <a:prstGeom prst="rect">
            <a:avLst/>
          </a:prstGeom>
          <a:noFill/>
          <a:ln>
            <a:noFill/>
          </a:ln>
        </p:spPr>
        <p:txBody>
          <a:bodyPr anchorCtr="0" anchor="t" bIns="14275" lIns="0" spcFirstLastPara="1" rIns="0" wrap="square" tIns="14275">
            <a:noAutofit/>
          </a:bodyPr>
          <a:lstStyle/>
          <a:p>
            <a:pPr indent="0" lvl="0" marL="0" marR="0" rtl="0" algn="l">
              <a:lnSpc>
                <a:spcPct val="70000"/>
              </a:lnSpc>
              <a:spcBef>
                <a:spcPts val="0"/>
              </a:spcBef>
              <a:spcAft>
                <a:spcPts val="0"/>
              </a:spcAft>
              <a:buNone/>
            </a:pPr>
            <a:r>
              <a:rPr b="1" lang="en-US">
                <a:solidFill>
                  <a:srgbClr val="FFFFFF"/>
                </a:solidFill>
                <a:latin typeface="Montserrat"/>
                <a:ea typeface="Montserrat"/>
                <a:cs typeface="Montserrat"/>
                <a:sym typeface="Montserrat"/>
              </a:rPr>
              <a:t>Saad Ahmad</a:t>
            </a:r>
            <a:endParaRPr sz="400"/>
          </a:p>
        </p:txBody>
      </p:sp>
      <p:sp>
        <p:nvSpPr>
          <p:cNvPr id="404" name="Google Shape;404;p35"/>
          <p:cNvSpPr txBox="1"/>
          <p:nvPr/>
        </p:nvSpPr>
        <p:spPr>
          <a:xfrm>
            <a:off x="6209983" y="4446043"/>
            <a:ext cx="1435800" cy="201900"/>
          </a:xfrm>
          <a:prstGeom prst="rect">
            <a:avLst/>
          </a:prstGeom>
          <a:noFill/>
          <a:ln>
            <a:noFill/>
          </a:ln>
        </p:spPr>
        <p:txBody>
          <a:bodyPr anchorCtr="0" anchor="t" bIns="14275" lIns="0" spcFirstLastPara="1" rIns="0" wrap="square" tIns="14275">
            <a:noAutofit/>
          </a:bodyPr>
          <a:lstStyle/>
          <a:p>
            <a:pPr indent="0" lvl="0" marL="0" marR="0" rtl="0" algn="l">
              <a:spcBef>
                <a:spcPts val="0"/>
              </a:spcBef>
              <a:spcAft>
                <a:spcPts val="0"/>
              </a:spcAft>
              <a:buNone/>
            </a:pPr>
            <a:r>
              <a:rPr lang="en-US" sz="1100">
                <a:solidFill>
                  <a:srgbClr val="FFFFFF"/>
                </a:solidFill>
                <a:latin typeface="Montserrat"/>
                <a:ea typeface="Montserrat"/>
                <a:cs typeface="Montserrat"/>
                <a:sym typeface="Montserrat"/>
              </a:rPr>
              <a:t>2018409</a:t>
            </a:r>
            <a:endParaRPr sz="400"/>
          </a:p>
        </p:txBody>
      </p:sp>
      <p:sp>
        <p:nvSpPr>
          <p:cNvPr id="405" name="Google Shape;405;p35"/>
          <p:cNvSpPr txBox="1"/>
          <p:nvPr/>
        </p:nvSpPr>
        <p:spPr>
          <a:xfrm>
            <a:off x="439133" y="937825"/>
            <a:ext cx="2906400" cy="358800"/>
          </a:xfrm>
          <a:prstGeom prst="rect">
            <a:avLst/>
          </a:prstGeom>
          <a:noFill/>
          <a:ln>
            <a:noFill/>
          </a:ln>
        </p:spPr>
        <p:txBody>
          <a:bodyPr anchorCtr="0" anchor="t" bIns="14275" lIns="0" spcFirstLastPara="1" rIns="0" wrap="square" tIns="14275">
            <a:noAutofit/>
          </a:bodyPr>
          <a:lstStyle/>
          <a:p>
            <a:pPr indent="0" lvl="0" marL="0" marR="0" rtl="0" algn="l">
              <a:lnSpc>
                <a:spcPct val="80000"/>
              </a:lnSpc>
              <a:spcBef>
                <a:spcPts val="0"/>
              </a:spcBef>
              <a:spcAft>
                <a:spcPts val="0"/>
              </a:spcAft>
              <a:buClr>
                <a:schemeClr val="accent2"/>
              </a:buClr>
              <a:buSzPts val="3600"/>
              <a:buFont typeface="Montserrat"/>
              <a:buNone/>
            </a:pPr>
            <a:r>
              <a:rPr lang="en-US" sz="3600">
                <a:solidFill>
                  <a:schemeClr val="accent2"/>
                </a:solidFill>
                <a:latin typeface="Montserrat"/>
                <a:ea typeface="Montserrat"/>
                <a:cs typeface="Montserrat"/>
                <a:sym typeface="Montserrat"/>
              </a:rPr>
              <a:t>OUR </a:t>
            </a:r>
            <a:r>
              <a:rPr b="1" lang="en-US" sz="3600">
                <a:solidFill>
                  <a:schemeClr val="accent2"/>
                </a:solidFill>
                <a:latin typeface="Montserrat"/>
                <a:ea typeface="Montserrat"/>
                <a:cs typeface="Montserrat"/>
                <a:sym typeface="Montserrat"/>
              </a:rPr>
              <a:t>TEAM</a:t>
            </a:r>
            <a:endParaRPr sz="400"/>
          </a:p>
        </p:txBody>
      </p:sp>
      <p:pic>
        <p:nvPicPr>
          <p:cNvPr id="406" name="Google Shape;406;p35"/>
          <p:cNvPicPr preferRelativeResize="0"/>
          <p:nvPr/>
        </p:nvPicPr>
        <p:blipFill rotWithShape="1">
          <a:blip r:embed="rId3">
            <a:alphaModFix/>
          </a:blip>
          <a:srcRect b="0" l="0" r="0" t="0"/>
          <a:stretch/>
        </p:blipFill>
        <p:spPr>
          <a:xfrm>
            <a:off x="6209900" y="1868275"/>
            <a:ext cx="1971000" cy="2224525"/>
          </a:xfrm>
          <a:prstGeom prst="rect">
            <a:avLst/>
          </a:prstGeom>
          <a:noFill/>
          <a:ln>
            <a:noFill/>
          </a:ln>
        </p:spPr>
      </p:pic>
      <p:sp>
        <p:nvSpPr>
          <p:cNvPr id="407" name="Google Shape;407;p35"/>
          <p:cNvSpPr/>
          <p:nvPr/>
        </p:nvSpPr>
        <p:spPr>
          <a:xfrm>
            <a:off x="6209894" y="3936073"/>
            <a:ext cx="1971000" cy="171000"/>
          </a:xfrm>
          <a:prstGeom prst="rect">
            <a:avLst/>
          </a:prstGeom>
          <a:solidFill>
            <a:schemeClr val="accent2">
              <a:alpha val="84710"/>
            </a:schemeClr>
          </a:solidFill>
          <a:ln>
            <a:noFill/>
          </a:ln>
        </p:spPr>
        <p:txBody>
          <a:bodyPr anchorCtr="0" anchor="ctr" bIns="14275" lIns="28575" spcFirstLastPara="1" rIns="28575" wrap="square" tIns="14275">
            <a:noAutofit/>
          </a:bodyPr>
          <a:lstStyle/>
          <a:p>
            <a:pPr indent="0" lvl="0" marL="0" marR="0" rtl="0" algn="ctr">
              <a:spcBef>
                <a:spcPts val="0"/>
              </a:spcBef>
              <a:spcAft>
                <a:spcPts val="0"/>
              </a:spcAft>
              <a:buNone/>
            </a:pPr>
            <a:r>
              <a:t/>
            </a:r>
            <a:endParaRPr sz="1400">
              <a:solidFill>
                <a:schemeClr val="lt1"/>
              </a:solidFill>
              <a:latin typeface="Montserrat"/>
              <a:ea typeface="Montserrat"/>
              <a:cs typeface="Montserrat"/>
              <a:sym typeface="Montserrat"/>
            </a:endParaRPr>
          </a:p>
        </p:txBody>
      </p:sp>
      <p:pic>
        <p:nvPicPr>
          <p:cNvPr id="408" name="Google Shape;408;p35"/>
          <p:cNvPicPr preferRelativeResize="0"/>
          <p:nvPr/>
        </p:nvPicPr>
        <p:blipFill>
          <a:blip r:embed="rId4">
            <a:alphaModFix/>
          </a:blip>
          <a:stretch>
            <a:fillRect/>
          </a:stretch>
        </p:blipFill>
        <p:spPr>
          <a:xfrm>
            <a:off x="859300" y="1868300"/>
            <a:ext cx="1971000" cy="2224500"/>
          </a:xfrm>
          <a:prstGeom prst="rect">
            <a:avLst/>
          </a:prstGeom>
          <a:noFill/>
          <a:ln>
            <a:noFill/>
          </a:ln>
        </p:spPr>
      </p:pic>
      <p:pic>
        <p:nvPicPr>
          <p:cNvPr id="409" name="Google Shape;409;p35"/>
          <p:cNvPicPr preferRelativeResize="0"/>
          <p:nvPr/>
        </p:nvPicPr>
        <p:blipFill rotWithShape="1">
          <a:blip r:embed="rId5">
            <a:alphaModFix/>
          </a:blip>
          <a:srcRect b="22796" l="31435" r="31025" t="9759"/>
          <a:stretch/>
        </p:blipFill>
        <p:spPr>
          <a:xfrm>
            <a:off x="3460575" y="1783475"/>
            <a:ext cx="1922724" cy="2309325"/>
          </a:xfrm>
          <a:prstGeom prst="rect">
            <a:avLst/>
          </a:prstGeom>
          <a:noFill/>
          <a:ln>
            <a:noFill/>
          </a:ln>
        </p:spPr>
      </p:pic>
      <p:sp>
        <p:nvSpPr>
          <p:cNvPr id="410" name="Google Shape;410;p35"/>
          <p:cNvSpPr/>
          <p:nvPr/>
        </p:nvSpPr>
        <p:spPr>
          <a:xfrm>
            <a:off x="859306" y="3921673"/>
            <a:ext cx="1971000" cy="171000"/>
          </a:xfrm>
          <a:prstGeom prst="rect">
            <a:avLst/>
          </a:prstGeom>
          <a:solidFill>
            <a:schemeClr val="accent2">
              <a:alpha val="84710"/>
            </a:schemeClr>
          </a:solidFill>
          <a:ln>
            <a:noFill/>
          </a:ln>
        </p:spPr>
        <p:txBody>
          <a:bodyPr anchorCtr="0" anchor="ctr" bIns="14275" lIns="28575" spcFirstLastPara="1" rIns="28575" wrap="square" tIns="14275">
            <a:noAutofit/>
          </a:bodyPr>
          <a:lstStyle/>
          <a:p>
            <a:pPr indent="0" lvl="0" marL="0" marR="0" rtl="0" algn="ctr">
              <a:spcBef>
                <a:spcPts val="0"/>
              </a:spcBef>
              <a:spcAft>
                <a:spcPts val="0"/>
              </a:spcAft>
              <a:buNone/>
            </a:pPr>
            <a:r>
              <a:t/>
            </a:r>
            <a:endParaRPr sz="1400">
              <a:solidFill>
                <a:schemeClr val="lt1"/>
              </a:solidFill>
              <a:latin typeface="Montserrat"/>
              <a:ea typeface="Montserrat"/>
              <a:cs typeface="Montserrat"/>
              <a:sym typeface="Montserrat"/>
            </a:endParaRPr>
          </a:p>
        </p:txBody>
      </p:sp>
      <p:sp>
        <p:nvSpPr>
          <p:cNvPr id="411" name="Google Shape;411;p35"/>
          <p:cNvSpPr/>
          <p:nvPr/>
        </p:nvSpPr>
        <p:spPr>
          <a:xfrm>
            <a:off x="3460575" y="3921675"/>
            <a:ext cx="1922700" cy="171000"/>
          </a:xfrm>
          <a:prstGeom prst="rect">
            <a:avLst/>
          </a:prstGeom>
          <a:solidFill>
            <a:schemeClr val="accent2">
              <a:alpha val="84710"/>
            </a:schemeClr>
          </a:solidFill>
          <a:ln>
            <a:noFill/>
          </a:ln>
        </p:spPr>
        <p:txBody>
          <a:bodyPr anchorCtr="0" anchor="ctr" bIns="14275" lIns="28575" spcFirstLastPara="1" rIns="28575" wrap="square" tIns="14275">
            <a:noAutofit/>
          </a:bodyPr>
          <a:lstStyle/>
          <a:p>
            <a:pPr indent="0" lvl="0" marL="0" marR="0" rtl="0" algn="ctr">
              <a:spcBef>
                <a:spcPts val="0"/>
              </a:spcBef>
              <a:spcAft>
                <a:spcPts val="0"/>
              </a:spcAft>
              <a:buNone/>
            </a:pPr>
            <a:r>
              <a:t/>
            </a:r>
            <a:endParaRPr sz="1400">
              <a:solidFill>
                <a:schemeClr val="lt1"/>
              </a:solidFill>
              <a:latin typeface="Montserrat"/>
              <a:ea typeface="Montserrat"/>
              <a:cs typeface="Montserrat"/>
              <a:sym typeface="Montserrat"/>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sp>
        <p:nvSpPr>
          <p:cNvPr id="416" name="Google Shape;416;p36"/>
          <p:cNvSpPr txBox="1"/>
          <p:nvPr>
            <p:ph idx="1" type="body"/>
          </p:nvPr>
        </p:nvSpPr>
        <p:spPr>
          <a:xfrm>
            <a:off x="0" y="4068311"/>
            <a:ext cx="9144000" cy="432047"/>
          </a:xfrm>
          <a:prstGeom prst="rect">
            <a:avLst/>
          </a:prstGeom>
          <a:noFill/>
          <a:ln>
            <a:noFill/>
          </a:ln>
        </p:spPr>
        <p:txBody>
          <a:bodyPr anchorCtr="0" anchor="ctr" bIns="34275" lIns="68575" spcFirstLastPara="1" rIns="68575" wrap="square" tIns="34275">
            <a:noAutofit/>
          </a:bodyPr>
          <a:lstStyle/>
          <a:p>
            <a:pPr indent="0" lvl="0" marL="0" rtl="0" algn="ctr">
              <a:lnSpc>
                <a:spcPct val="90000"/>
              </a:lnSpc>
              <a:spcBef>
                <a:spcPts val="0"/>
              </a:spcBef>
              <a:spcAft>
                <a:spcPts val="0"/>
              </a:spcAft>
              <a:buClr>
                <a:schemeClr val="lt1"/>
              </a:buClr>
              <a:buSzPts val="4100"/>
              <a:buNone/>
            </a:pPr>
            <a:r>
              <a:rPr lang="en-US"/>
              <a:t>Thank you</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20"/>
          <p:cNvSpPr txBox="1"/>
          <p:nvPr/>
        </p:nvSpPr>
        <p:spPr>
          <a:xfrm>
            <a:off x="318794" y="366186"/>
            <a:ext cx="4279013" cy="700192"/>
          </a:xfrm>
          <a:prstGeom prst="rect">
            <a:avLst/>
          </a:prstGeom>
          <a:no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rPr lang="en-US" sz="4100">
                <a:solidFill>
                  <a:schemeClr val="lt2"/>
                </a:solidFill>
              </a:rPr>
              <a:t>Contents</a:t>
            </a:r>
            <a:endParaRPr sz="4100">
              <a:solidFill>
                <a:schemeClr val="accent2"/>
              </a:solidFill>
              <a:latin typeface="Arial"/>
              <a:ea typeface="Arial"/>
              <a:cs typeface="Arial"/>
              <a:sym typeface="Arial"/>
            </a:endParaRPr>
          </a:p>
        </p:txBody>
      </p:sp>
      <p:grpSp>
        <p:nvGrpSpPr>
          <p:cNvPr id="97" name="Google Shape;97;p20"/>
          <p:cNvGrpSpPr/>
          <p:nvPr/>
        </p:nvGrpSpPr>
        <p:grpSpPr>
          <a:xfrm>
            <a:off x="252306" y="1314046"/>
            <a:ext cx="4345501" cy="623247"/>
            <a:chOff x="4745820" y="1482096"/>
            <a:chExt cx="5794001" cy="830996"/>
          </a:xfrm>
        </p:grpSpPr>
        <p:grpSp>
          <p:nvGrpSpPr>
            <p:cNvPr id="98" name="Google Shape;98;p20"/>
            <p:cNvGrpSpPr/>
            <p:nvPr/>
          </p:nvGrpSpPr>
          <p:grpSpPr>
            <a:xfrm>
              <a:off x="6032129" y="1482096"/>
              <a:ext cx="4507692" cy="830996"/>
              <a:chOff x="6557475" y="1411926"/>
              <a:chExt cx="4507692" cy="830996"/>
            </a:xfrm>
          </p:grpSpPr>
          <p:sp>
            <p:nvSpPr>
              <p:cNvPr id="99" name="Google Shape;99;p20"/>
              <p:cNvSpPr txBox="1"/>
              <p:nvPr/>
            </p:nvSpPr>
            <p:spPr>
              <a:xfrm>
                <a:off x="6557475" y="1750479"/>
                <a:ext cx="4507692" cy="49244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900">
                    <a:solidFill>
                      <a:schemeClr val="lt1"/>
                    </a:solidFill>
                  </a:rPr>
                  <a:t>What inspired us to create DLaRS</a:t>
                </a:r>
                <a:endParaRPr sz="900">
                  <a:solidFill>
                    <a:schemeClr val="lt1"/>
                  </a:solidFill>
                  <a:latin typeface="Arial"/>
                  <a:ea typeface="Arial"/>
                  <a:cs typeface="Arial"/>
                  <a:sym typeface="Arial"/>
                </a:endParaRPr>
              </a:p>
            </p:txBody>
          </p:sp>
          <p:sp>
            <p:nvSpPr>
              <p:cNvPr id="100" name="Google Shape;100;p20"/>
              <p:cNvSpPr txBox="1"/>
              <p:nvPr/>
            </p:nvSpPr>
            <p:spPr>
              <a:xfrm>
                <a:off x="6557475" y="1411926"/>
                <a:ext cx="4507692" cy="410369"/>
              </a:xfrm>
              <a:prstGeom prst="rect">
                <a:avLst/>
              </a:prstGeom>
              <a:noFill/>
              <a:ln>
                <a:noFill/>
              </a:ln>
            </p:spPr>
            <p:txBody>
              <a:bodyPr anchorCtr="0" anchor="t" bIns="45700" lIns="108000" spcFirstLastPara="1" rIns="108000" wrap="square" tIns="45700">
                <a:noAutofit/>
              </a:bodyPr>
              <a:lstStyle/>
              <a:p>
                <a:pPr indent="0" lvl="0" marL="0" marR="0" rtl="0" algn="l">
                  <a:spcBef>
                    <a:spcPts val="0"/>
                  </a:spcBef>
                  <a:spcAft>
                    <a:spcPts val="0"/>
                  </a:spcAft>
                  <a:buNone/>
                </a:pPr>
                <a:r>
                  <a:rPr b="1" lang="en-US">
                    <a:solidFill>
                      <a:schemeClr val="lt1"/>
                    </a:solidFill>
                  </a:rPr>
                  <a:t>Motivation and Idea</a:t>
                </a:r>
                <a:endParaRPr b="1" sz="1400">
                  <a:solidFill>
                    <a:schemeClr val="lt1"/>
                  </a:solidFill>
                  <a:latin typeface="Arial"/>
                  <a:ea typeface="Arial"/>
                  <a:cs typeface="Arial"/>
                  <a:sym typeface="Arial"/>
                </a:endParaRPr>
              </a:p>
            </p:txBody>
          </p:sp>
        </p:grpSp>
        <p:grpSp>
          <p:nvGrpSpPr>
            <p:cNvPr id="101" name="Google Shape;101;p20"/>
            <p:cNvGrpSpPr/>
            <p:nvPr/>
          </p:nvGrpSpPr>
          <p:grpSpPr>
            <a:xfrm>
              <a:off x="4745820" y="1491808"/>
              <a:ext cx="958096" cy="780795"/>
              <a:chOff x="5324331" y="1449052"/>
              <a:chExt cx="958096" cy="780795"/>
            </a:xfrm>
          </p:grpSpPr>
          <p:sp>
            <p:nvSpPr>
              <p:cNvPr id="102" name="Google Shape;102;p20"/>
              <p:cNvSpPr/>
              <p:nvPr/>
            </p:nvSpPr>
            <p:spPr>
              <a:xfrm>
                <a:off x="5412981" y="1449052"/>
                <a:ext cx="780795" cy="780795"/>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103" name="Google Shape;103;p20"/>
              <p:cNvSpPr txBox="1"/>
              <p:nvPr/>
            </p:nvSpPr>
            <p:spPr>
              <a:xfrm>
                <a:off x="5324331" y="1516285"/>
                <a:ext cx="958096" cy="677108"/>
              </a:xfrm>
              <a:prstGeom prst="rect">
                <a:avLst/>
              </a:prstGeom>
              <a:noFill/>
              <a:ln>
                <a:noFill/>
              </a:ln>
            </p:spPr>
            <p:txBody>
              <a:bodyPr anchorCtr="0" anchor="t" bIns="45700" lIns="108000" spcFirstLastPara="1" rIns="108000" wrap="square" tIns="45700">
                <a:noAutofit/>
              </a:bodyPr>
              <a:lstStyle/>
              <a:p>
                <a:pPr indent="0" lvl="0" marL="0" marR="0" rtl="0" algn="ctr">
                  <a:spcBef>
                    <a:spcPts val="0"/>
                  </a:spcBef>
                  <a:spcAft>
                    <a:spcPts val="0"/>
                  </a:spcAft>
                  <a:buNone/>
                </a:pPr>
                <a:r>
                  <a:rPr b="1" lang="en-US" sz="2700">
                    <a:solidFill>
                      <a:schemeClr val="accent1"/>
                    </a:solidFill>
                    <a:latin typeface="Arial"/>
                    <a:ea typeface="Arial"/>
                    <a:cs typeface="Arial"/>
                    <a:sym typeface="Arial"/>
                  </a:rPr>
                  <a:t>01</a:t>
                </a:r>
                <a:endParaRPr b="1" sz="2700">
                  <a:solidFill>
                    <a:schemeClr val="accent1"/>
                  </a:solidFill>
                  <a:latin typeface="Arial"/>
                  <a:ea typeface="Arial"/>
                  <a:cs typeface="Arial"/>
                  <a:sym typeface="Arial"/>
                </a:endParaRPr>
              </a:p>
            </p:txBody>
          </p:sp>
        </p:grpSp>
      </p:grpSp>
      <p:grpSp>
        <p:nvGrpSpPr>
          <p:cNvPr id="104" name="Google Shape;104;p20"/>
          <p:cNvGrpSpPr/>
          <p:nvPr/>
        </p:nvGrpSpPr>
        <p:grpSpPr>
          <a:xfrm>
            <a:off x="252306" y="2157690"/>
            <a:ext cx="4345501" cy="623247"/>
            <a:chOff x="4745820" y="1482096"/>
            <a:chExt cx="5794001" cy="830996"/>
          </a:xfrm>
        </p:grpSpPr>
        <p:grpSp>
          <p:nvGrpSpPr>
            <p:cNvPr id="105" name="Google Shape;105;p20"/>
            <p:cNvGrpSpPr/>
            <p:nvPr/>
          </p:nvGrpSpPr>
          <p:grpSpPr>
            <a:xfrm>
              <a:off x="6032129" y="1482096"/>
              <a:ext cx="4507692" cy="830996"/>
              <a:chOff x="6557475" y="1411926"/>
              <a:chExt cx="4507692" cy="830996"/>
            </a:xfrm>
          </p:grpSpPr>
          <p:sp>
            <p:nvSpPr>
              <p:cNvPr id="106" name="Google Shape;106;p20"/>
              <p:cNvSpPr txBox="1"/>
              <p:nvPr/>
            </p:nvSpPr>
            <p:spPr>
              <a:xfrm>
                <a:off x="6557475" y="1750479"/>
                <a:ext cx="4507692" cy="49244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900">
                    <a:solidFill>
                      <a:schemeClr val="lt1"/>
                    </a:solidFill>
                  </a:rPr>
                  <a:t>Highlights the technologies used to compile, test and deploy</a:t>
                </a:r>
                <a:endParaRPr sz="900">
                  <a:solidFill>
                    <a:schemeClr val="lt1"/>
                  </a:solidFill>
                  <a:latin typeface="Arial"/>
                  <a:ea typeface="Arial"/>
                  <a:cs typeface="Arial"/>
                  <a:sym typeface="Arial"/>
                </a:endParaRPr>
              </a:p>
            </p:txBody>
          </p:sp>
          <p:sp>
            <p:nvSpPr>
              <p:cNvPr id="107" name="Google Shape;107;p20"/>
              <p:cNvSpPr txBox="1"/>
              <p:nvPr/>
            </p:nvSpPr>
            <p:spPr>
              <a:xfrm>
                <a:off x="6557475" y="1411926"/>
                <a:ext cx="4507692" cy="410369"/>
              </a:xfrm>
              <a:prstGeom prst="rect">
                <a:avLst/>
              </a:prstGeom>
              <a:noFill/>
              <a:ln>
                <a:noFill/>
              </a:ln>
            </p:spPr>
            <p:txBody>
              <a:bodyPr anchorCtr="0" anchor="t" bIns="45700" lIns="108000" spcFirstLastPara="1" rIns="108000" wrap="square" tIns="45700">
                <a:noAutofit/>
              </a:bodyPr>
              <a:lstStyle/>
              <a:p>
                <a:pPr indent="0" lvl="0" marL="0" marR="0" rtl="0" algn="l">
                  <a:spcBef>
                    <a:spcPts val="0"/>
                  </a:spcBef>
                  <a:spcAft>
                    <a:spcPts val="0"/>
                  </a:spcAft>
                  <a:buNone/>
                </a:pPr>
                <a:r>
                  <a:rPr b="1" lang="en-US">
                    <a:solidFill>
                      <a:schemeClr val="lt1"/>
                    </a:solidFill>
                  </a:rPr>
                  <a:t>Technology Used</a:t>
                </a:r>
                <a:endParaRPr b="1" sz="1400">
                  <a:solidFill>
                    <a:schemeClr val="lt1"/>
                  </a:solidFill>
                  <a:latin typeface="Arial"/>
                  <a:ea typeface="Arial"/>
                  <a:cs typeface="Arial"/>
                  <a:sym typeface="Arial"/>
                </a:endParaRPr>
              </a:p>
            </p:txBody>
          </p:sp>
        </p:grpSp>
        <p:grpSp>
          <p:nvGrpSpPr>
            <p:cNvPr id="108" name="Google Shape;108;p20"/>
            <p:cNvGrpSpPr/>
            <p:nvPr/>
          </p:nvGrpSpPr>
          <p:grpSpPr>
            <a:xfrm>
              <a:off x="4745820" y="1491808"/>
              <a:ext cx="958096" cy="780795"/>
              <a:chOff x="5324331" y="1449052"/>
              <a:chExt cx="958096" cy="780795"/>
            </a:xfrm>
          </p:grpSpPr>
          <p:sp>
            <p:nvSpPr>
              <p:cNvPr id="109" name="Google Shape;109;p20"/>
              <p:cNvSpPr/>
              <p:nvPr/>
            </p:nvSpPr>
            <p:spPr>
              <a:xfrm>
                <a:off x="5412981" y="1449052"/>
                <a:ext cx="780795" cy="780795"/>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110" name="Google Shape;110;p20"/>
              <p:cNvSpPr txBox="1"/>
              <p:nvPr/>
            </p:nvSpPr>
            <p:spPr>
              <a:xfrm>
                <a:off x="5324331" y="1516285"/>
                <a:ext cx="958096" cy="677108"/>
              </a:xfrm>
              <a:prstGeom prst="rect">
                <a:avLst/>
              </a:prstGeom>
              <a:noFill/>
              <a:ln>
                <a:noFill/>
              </a:ln>
            </p:spPr>
            <p:txBody>
              <a:bodyPr anchorCtr="0" anchor="t" bIns="45700" lIns="108000" spcFirstLastPara="1" rIns="108000" wrap="square" tIns="45700">
                <a:noAutofit/>
              </a:bodyPr>
              <a:lstStyle/>
              <a:p>
                <a:pPr indent="0" lvl="0" marL="0" marR="0" rtl="0" algn="ctr">
                  <a:spcBef>
                    <a:spcPts val="0"/>
                  </a:spcBef>
                  <a:spcAft>
                    <a:spcPts val="0"/>
                  </a:spcAft>
                  <a:buNone/>
                </a:pPr>
                <a:r>
                  <a:rPr b="1" lang="en-US" sz="2700">
                    <a:solidFill>
                      <a:schemeClr val="accent1"/>
                    </a:solidFill>
                    <a:latin typeface="Arial"/>
                    <a:ea typeface="Arial"/>
                    <a:cs typeface="Arial"/>
                    <a:sym typeface="Arial"/>
                  </a:rPr>
                  <a:t>02</a:t>
                </a:r>
                <a:endParaRPr b="1" sz="2700">
                  <a:solidFill>
                    <a:schemeClr val="accent1"/>
                  </a:solidFill>
                  <a:latin typeface="Arial"/>
                  <a:ea typeface="Arial"/>
                  <a:cs typeface="Arial"/>
                  <a:sym typeface="Arial"/>
                </a:endParaRPr>
              </a:p>
            </p:txBody>
          </p:sp>
        </p:grpSp>
      </p:grpSp>
      <p:grpSp>
        <p:nvGrpSpPr>
          <p:cNvPr id="111" name="Google Shape;111;p20"/>
          <p:cNvGrpSpPr/>
          <p:nvPr/>
        </p:nvGrpSpPr>
        <p:grpSpPr>
          <a:xfrm>
            <a:off x="252306" y="3001333"/>
            <a:ext cx="4345501" cy="623247"/>
            <a:chOff x="4745820" y="1482096"/>
            <a:chExt cx="5794001" cy="830996"/>
          </a:xfrm>
        </p:grpSpPr>
        <p:grpSp>
          <p:nvGrpSpPr>
            <p:cNvPr id="112" name="Google Shape;112;p20"/>
            <p:cNvGrpSpPr/>
            <p:nvPr/>
          </p:nvGrpSpPr>
          <p:grpSpPr>
            <a:xfrm>
              <a:off x="6032129" y="1482096"/>
              <a:ext cx="4507692" cy="830996"/>
              <a:chOff x="6557475" y="1411926"/>
              <a:chExt cx="4507692" cy="830996"/>
            </a:xfrm>
          </p:grpSpPr>
          <p:sp>
            <p:nvSpPr>
              <p:cNvPr id="113" name="Google Shape;113;p20"/>
              <p:cNvSpPr txBox="1"/>
              <p:nvPr/>
            </p:nvSpPr>
            <p:spPr>
              <a:xfrm>
                <a:off x="6557475" y="1750479"/>
                <a:ext cx="4507692" cy="49244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900">
                    <a:solidFill>
                      <a:schemeClr val="lt1"/>
                    </a:solidFill>
                  </a:rPr>
                  <a:t>Brief</a:t>
                </a:r>
                <a:r>
                  <a:rPr lang="en-US" sz="900">
                    <a:solidFill>
                      <a:schemeClr val="lt1"/>
                    </a:solidFill>
                  </a:rPr>
                  <a:t> system design and an infographic to detail it</a:t>
                </a:r>
                <a:endParaRPr sz="900">
                  <a:solidFill>
                    <a:schemeClr val="lt1"/>
                  </a:solidFill>
                  <a:latin typeface="Arial"/>
                  <a:ea typeface="Arial"/>
                  <a:cs typeface="Arial"/>
                  <a:sym typeface="Arial"/>
                </a:endParaRPr>
              </a:p>
            </p:txBody>
          </p:sp>
          <p:sp>
            <p:nvSpPr>
              <p:cNvPr id="114" name="Google Shape;114;p20"/>
              <p:cNvSpPr txBox="1"/>
              <p:nvPr/>
            </p:nvSpPr>
            <p:spPr>
              <a:xfrm>
                <a:off x="6557475" y="1411926"/>
                <a:ext cx="4507692" cy="410369"/>
              </a:xfrm>
              <a:prstGeom prst="rect">
                <a:avLst/>
              </a:prstGeom>
              <a:noFill/>
              <a:ln>
                <a:noFill/>
              </a:ln>
            </p:spPr>
            <p:txBody>
              <a:bodyPr anchorCtr="0" anchor="t" bIns="45700" lIns="108000" spcFirstLastPara="1" rIns="108000" wrap="square" tIns="45700">
                <a:noAutofit/>
              </a:bodyPr>
              <a:lstStyle/>
              <a:p>
                <a:pPr indent="0" lvl="0" marL="0" marR="0" rtl="0" algn="l">
                  <a:spcBef>
                    <a:spcPts val="0"/>
                  </a:spcBef>
                  <a:spcAft>
                    <a:spcPts val="0"/>
                  </a:spcAft>
                  <a:buNone/>
                </a:pPr>
                <a:r>
                  <a:rPr b="1" lang="en-US">
                    <a:solidFill>
                      <a:schemeClr val="lt1"/>
                    </a:solidFill>
                  </a:rPr>
                  <a:t>System Design</a:t>
                </a:r>
                <a:endParaRPr b="1" sz="1400">
                  <a:solidFill>
                    <a:schemeClr val="lt1"/>
                  </a:solidFill>
                  <a:latin typeface="Arial"/>
                  <a:ea typeface="Arial"/>
                  <a:cs typeface="Arial"/>
                  <a:sym typeface="Arial"/>
                </a:endParaRPr>
              </a:p>
            </p:txBody>
          </p:sp>
        </p:grpSp>
        <p:grpSp>
          <p:nvGrpSpPr>
            <p:cNvPr id="115" name="Google Shape;115;p20"/>
            <p:cNvGrpSpPr/>
            <p:nvPr/>
          </p:nvGrpSpPr>
          <p:grpSpPr>
            <a:xfrm>
              <a:off x="4745820" y="1491808"/>
              <a:ext cx="958096" cy="780795"/>
              <a:chOff x="5324331" y="1449052"/>
              <a:chExt cx="958096" cy="780795"/>
            </a:xfrm>
          </p:grpSpPr>
          <p:sp>
            <p:nvSpPr>
              <p:cNvPr id="116" name="Google Shape;116;p20"/>
              <p:cNvSpPr/>
              <p:nvPr/>
            </p:nvSpPr>
            <p:spPr>
              <a:xfrm>
                <a:off x="5412981" y="1449052"/>
                <a:ext cx="780795" cy="780795"/>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117" name="Google Shape;117;p20"/>
              <p:cNvSpPr txBox="1"/>
              <p:nvPr/>
            </p:nvSpPr>
            <p:spPr>
              <a:xfrm>
                <a:off x="5324331" y="1516285"/>
                <a:ext cx="958096" cy="677108"/>
              </a:xfrm>
              <a:prstGeom prst="rect">
                <a:avLst/>
              </a:prstGeom>
              <a:noFill/>
              <a:ln>
                <a:noFill/>
              </a:ln>
            </p:spPr>
            <p:txBody>
              <a:bodyPr anchorCtr="0" anchor="t" bIns="45700" lIns="108000" spcFirstLastPara="1" rIns="108000" wrap="square" tIns="45700">
                <a:noAutofit/>
              </a:bodyPr>
              <a:lstStyle/>
              <a:p>
                <a:pPr indent="0" lvl="0" marL="0" marR="0" rtl="0" algn="ctr">
                  <a:spcBef>
                    <a:spcPts val="0"/>
                  </a:spcBef>
                  <a:spcAft>
                    <a:spcPts val="0"/>
                  </a:spcAft>
                  <a:buNone/>
                </a:pPr>
                <a:r>
                  <a:rPr b="1" lang="en-US" sz="2700">
                    <a:solidFill>
                      <a:schemeClr val="accent1"/>
                    </a:solidFill>
                    <a:latin typeface="Arial"/>
                    <a:ea typeface="Arial"/>
                    <a:cs typeface="Arial"/>
                    <a:sym typeface="Arial"/>
                  </a:rPr>
                  <a:t>03</a:t>
                </a:r>
                <a:endParaRPr b="1" sz="2700">
                  <a:solidFill>
                    <a:schemeClr val="accent1"/>
                  </a:solidFill>
                  <a:latin typeface="Arial"/>
                  <a:ea typeface="Arial"/>
                  <a:cs typeface="Arial"/>
                  <a:sym typeface="Arial"/>
                </a:endParaRPr>
              </a:p>
            </p:txBody>
          </p:sp>
        </p:grpSp>
      </p:grpSp>
      <p:grpSp>
        <p:nvGrpSpPr>
          <p:cNvPr id="118" name="Google Shape;118;p20"/>
          <p:cNvGrpSpPr/>
          <p:nvPr/>
        </p:nvGrpSpPr>
        <p:grpSpPr>
          <a:xfrm>
            <a:off x="252306" y="3844977"/>
            <a:ext cx="4345501" cy="623247"/>
            <a:chOff x="4745820" y="1482096"/>
            <a:chExt cx="5794001" cy="830996"/>
          </a:xfrm>
        </p:grpSpPr>
        <p:grpSp>
          <p:nvGrpSpPr>
            <p:cNvPr id="119" name="Google Shape;119;p20"/>
            <p:cNvGrpSpPr/>
            <p:nvPr/>
          </p:nvGrpSpPr>
          <p:grpSpPr>
            <a:xfrm>
              <a:off x="6032129" y="1482096"/>
              <a:ext cx="4507692" cy="830996"/>
              <a:chOff x="6557475" y="1411926"/>
              <a:chExt cx="4507692" cy="830996"/>
            </a:xfrm>
          </p:grpSpPr>
          <p:sp>
            <p:nvSpPr>
              <p:cNvPr id="120" name="Google Shape;120;p20"/>
              <p:cNvSpPr txBox="1"/>
              <p:nvPr/>
            </p:nvSpPr>
            <p:spPr>
              <a:xfrm>
                <a:off x="6557475" y="1750479"/>
                <a:ext cx="4507692" cy="49244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900">
                    <a:solidFill>
                      <a:schemeClr val="lt1"/>
                    </a:solidFill>
                  </a:rPr>
                  <a:t>How we implemented the contract</a:t>
                </a:r>
                <a:endParaRPr sz="900">
                  <a:solidFill>
                    <a:schemeClr val="lt1"/>
                  </a:solidFill>
                  <a:latin typeface="Arial"/>
                  <a:ea typeface="Arial"/>
                  <a:cs typeface="Arial"/>
                  <a:sym typeface="Arial"/>
                </a:endParaRPr>
              </a:p>
            </p:txBody>
          </p:sp>
          <p:sp>
            <p:nvSpPr>
              <p:cNvPr id="121" name="Google Shape;121;p20"/>
              <p:cNvSpPr txBox="1"/>
              <p:nvPr/>
            </p:nvSpPr>
            <p:spPr>
              <a:xfrm>
                <a:off x="6557475" y="1411926"/>
                <a:ext cx="4507692" cy="410369"/>
              </a:xfrm>
              <a:prstGeom prst="rect">
                <a:avLst/>
              </a:prstGeom>
              <a:noFill/>
              <a:ln>
                <a:noFill/>
              </a:ln>
            </p:spPr>
            <p:txBody>
              <a:bodyPr anchorCtr="0" anchor="t" bIns="45700" lIns="108000" spcFirstLastPara="1" rIns="108000" wrap="square" tIns="45700">
                <a:noAutofit/>
              </a:bodyPr>
              <a:lstStyle/>
              <a:p>
                <a:pPr indent="0" lvl="0" marL="0" marR="0" rtl="0" algn="l">
                  <a:spcBef>
                    <a:spcPts val="0"/>
                  </a:spcBef>
                  <a:spcAft>
                    <a:spcPts val="0"/>
                  </a:spcAft>
                  <a:buNone/>
                </a:pPr>
                <a:r>
                  <a:rPr b="1" lang="en-US">
                    <a:solidFill>
                      <a:schemeClr val="lt1"/>
                    </a:solidFill>
                  </a:rPr>
                  <a:t>Implementation Details</a:t>
                </a:r>
                <a:endParaRPr b="1" sz="1400">
                  <a:solidFill>
                    <a:schemeClr val="lt1"/>
                  </a:solidFill>
                  <a:latin typeface="Arial"/>
                  <a:ea typeface="Arial"/>
                  <a:cs typeface="Arial"/>
                  <a:sym typeface="Arial"/>
                </a:endParaRPr>
              </a:p>
            </p:txBody>
          </p:sp>
        </p:grpSp>
        <p:grpSp>
          <p:nvGrpSpPr>
            <p:cNvPr id="122" name="Google Shape;122;p20"/>
            <p:cNvGrpSpPr/>
            <p:nvPr/>
          </p:nvGrpSpPr>
          <p:grpSpPr>
            <a:xfrm>
              <a:off x="4745820" y="1491808"/>
              <a:ext cx="958096" cy="780795"/>
              <a:chOff x="5324331" y="1449052"/>
              <a:chExt cx="958096" cy="780795"/>
            </a:xfrm>
          </p:grpSpPr>
          <p:sp>
            <p:nvSpPr>
              <p:cNvPr id="123" name="Google Shape;123;p20"/>
              <p:cNvSpPr/>
              <p:nvPr/>
            </p:nvSpPr>
            <p:spPr>
              <a:xfrm>
                <a:off x="5412981" y="1449052"/>
                <a:ext cx="780795" cy="780795"/>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124" name="Google Shape;124;p20"/>
              <p:cNvSpPr txBox="1"/>
              <p:nvPr/>
            </p:nvSpPr>
            <p:spPr>
              <a:xfrm>
                <a:off x="5324331" y="1516285"/>
                <a:ext cx="958096" cy="677108"/>
              </a:xfrm>
              <a:prstGeom prst="rect">
                <a:avLst/>
              </a:prstGeom>
              <a:noFill/>
              <a:ln>
                <a:noFill/>
              </a:ln>
            </p:spPr>
            <p:txBody>
              <a:bodyPr anchorCtr="0" anchor="t" bIns="45700" lIns="108000" spcFirstLastPara="1" rIns="108000" wrap="square" tIns="45700">
                <a:noAutofit/>
              </a:bodyPr>
              <a:lstStyle/>
              <a:p>
                <a:pPr indent="0" lvl="0" marL="0" marR="0" rtl="0" algn="ctr">
                  <a:spcBef>
                    <a:spcPts val="0"/>
                  </a:spcBef>
                  <a:spcAft>
                    <a:spcPts val="0"/>
                  </a:spcAft>
                  <a:buNone/>
                </a:pPr>
                <a:r>
                  <a:rPr b="1" lang="en-US" sz="2700">
                    <a:solidFill>
                      <a:schemeClr val="accent1"/>
                    </a:solidFill>
                    <a:latin typeface="Arial"/>
                    <a:ea typeface="Arial"/>
                    <a:cs typeface="Arial"/>
                    <a:sym typeface="Arial"/>
                  </a:rPr>
                  <a:t>04</a:t>
                </a:r>
                <a:endParaRPr b="1" sz="2700">
                  <a:solidFill>
                    <a:schemeClr val="accent1"/>
                  </a:solidFill>
                  <a:latin typeface="Arial"/>
                  <a:ea typeface="Arial"/>
                  <a:cs typeface="Arial"/>
                  <a:sym typeface="Arial"/>
                </a:endParaRPr>
              </a:p>
            </p:txBody>
          </p:sp>
        </p:gr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21"/>
          <p:cNvSpPr txBox="1"/>
          <p:nvPr>
            <p:ph idx="1" type="body"/>
          </p:nvPr>
        </p:nvSpPr>
        <p:spPr>
          <a:xfrm>
            <a:off x="4464900" y="2050050"/>
            <a:ext cx="4679100" cy="10434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lt2"/>
              </a:buClr>
              <a:buSzPts val="4100"/>
              <a:buNone/>
            </a:pPr>
            <a:r>
              <a:rPr lang="en-US"/>
              <a:t>Motivation </a:t>
            </a:r>
            <a:endParaRPr/>
          </a:p>
          <a:p>
            <a:pPr indent="0" lvl="0" marL="0" rtl="0" algn="l">
              <a:lnSpc>
                <a:spcPct val="90000"/>
              </a:lnSpc>
              <a:spcBef>
                <a:spcPts val="0"/>
              </a:spcBef>
              <a:spcAft>
                <a:spcPts val="0"/>
              </a:spcAft>
              <a:buClr>
                <a:schemeClr val="lt2"/>
              </a:buClr>
              <a:buSzPts val="4100"/>
              <a:buNone/>
            </a:pPr>
            <a:r>
              <a:rPr lang="en-US"/>
              <a:t>&amp; Idea</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grpSp>
        <p:nvGrpSpPr>
          <p:cNvPr id="134" name="Google Shape;134;p22"/>
          <p:cNvGrpSpPr/>
          <p:nvPr/>
        </p:nvGrpSpPr>
        <p:grpSpPr>
          <a:xfrm rot="-1800000">
            <a:off x="4853741" y="1051154"/>
            <a:ext cx="484748" cy="484748"/>
            <a:chOff x="331023" y="414040"/>
            <a:chExt cx="5704886" cy="5704886"/>
          </a:xfrm>
        </p:grpSpPr>
        <p:sp>
          <p:nvSpPr>
            <p:cNvPr id="135" name="Google Shape;135;p22"/>
            <p:cNvSpPr/>
            <p:nvPr/>
          </p:nvSpPr>
          <p:spPr>
            <a:xfrm>
              <a:off x="331023" y="414040"/>
              <a:ext cx="5704886" cy="5704886"/>
            </a:xfrm>
            <a:prstGeom prst="ellipse">
              <a:avLst/>
            </a:prstGeom>
            <a:solidFill>
              <a:srgbClr val="F7931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136" name="Google Shape;136;p22"/>
            <p:cNvSpPr/>
            <p:nvPr/>
          </p:nvSpPr>
          <p:spPr>
            <a:xfrm>
              <a:off x="1732297" y="1404675"/>
              <a:ext cx="2723060" cy="3624123"/>
            </a:xfrm>
            <a:custGeom>
              <a:rect b="b" l="l" r="r" t="t"/>
              <a:pathLst>
                <a:path extrusionOk="0" h="3624123" w="2723060">
                  <a:moveTo>
                    <a:pt x="1218382" y="1905279"/>
                  </a:moveTo>
                  <a:lnTo>
                    <a:pt x="1051614" y="2576639"/>
                  </a:lnTo>
                  <a:lnTo>
                    <a:pt x="1081311" y="2585169"/>
                  </a:lnTo>
                  <a:cubicBezTo>
                    <a:pt x="1298969" y="2649950"/>
                    <a:pt x="1914361" y="2852449"/>
                    <a:pt x="2005664" y="2455670"/>
                  </a:cubicBezTo>
                  <a:cubicBezTo>
                    <a:pt x="2108358" y="2083382"/>
                    <a:pt x="1458666" y="1949007"/>
                    <a:pt x="1243900" y="1909857"/>
                  </a:cubicBezTo>
                  <a:lnTo>
                    <a:pt x="1218382" y="1905279"/>
                  </a:lnTo>
                  <a:close/>
                  <a:moveTo>
                    <a:pt x="1451461" y="966969"/>
                  </a:moveTo>
                  <a:lnTo>
                    <a:pt x="1297825" y="1585462"/>
                  </a:lnTo>
                  <a:lnTo>
                    <a:pt x="1327295" y="1593882"/>
                  </a:lnTo>
                  <a:cubicBezTo>
                    <a:pt x="1519222" y="1650575"/>
                    <a:pt x="2016915" y="1812926"/>
                    <a:pt x="2101069" y="1442099"/>
                  </a:cubicBezTo>
                  <a:cubicBezTo>
                    <a:pt x="2177824" y="1109186"/>
                    <a:pt x="1664178" y="1005150"/>
                    <a:pt x="1476944" y="971501"/>
                  </a:cubicBezTo>
                  <a:lnTo>
                    <a:pt x="1451461" y="966969"/>
                  </a:lnTo>
                  <a:close/>
                  <a:moveTo>
                    <a:pt x="1344584" y="0"/>
                  </a:moveTo>
                  <a:lnTo>
                    <a:pt x="1671487" y="81203"/>
                  </a:lnTo>
                  <a:lnTo>
                    <a:pt x="1542443" y="600696"/>
                  </a:lnTo>
                  <a:lnTo>
                    <a:pt x="1773570" y="661967"/>
                  </a:lnTo>
                  <a:lnTo>
                    <a:pt x="1902732" y="141995"/>
                  </a:lnTo>
                  <a:lnTo>
                    <a:pt x="2229635" y="223199"/>
                  </a:lnTo>
                  <a:lnTo>
                    <a:pt x="2097157" y="756519"/>
                  </a:lnTo>
                  <a:cubicBezTo>
                    <a:pt x="2174081" y="779658"/>
                    <a:pt x="2255767" y="812322"/>
                    <a:pt x="2335072" y="840224"/>
                  </a:cubicBezTo>
                  <a:cubicBezTo>
                    <a:pt x="2999363" y="1160478"/>
                    <a:pt x="2684151" y="1877269"/>
                    <a:pt x="2324552" y="1922314"/>
                  </a:cubicBezTo>
                  <a:cubicBezTo>
                    <a:pt x="3020600" y="2255035"/>
                    <a:pt x="2529999" y="3321640"/>
                    <a:pt x="1696129" y="3139458"/>
                  </a:cubicBezTo>
                  <a:lnTo>
                    <a:pt x="1517188" y="3096262"/>
                  </a:lnTo>
                  <a:lnTo>
                    <a:pt x="1386066" y="3624123"/>
                  </a:lnTo>
                  <a:lnTo>
                    <a:pt x="1059163" y="3542919"/>
                  </a:lnTo>
                  <a:lnTo>
                    <a:pt x="1189748" y="3017219"/>
                  </a:lnTo>
                  <a:lnTo>
                    <a:pt x="956179" y="2960836"/>
                  </a:lnTo>
                  <a:lnTo>
                    <a:pt x="824545" y="3490760"/>
                  </a:lnTo>
                  <a:lnTo>
                    <a:pt x="497641" y="3409556"/>
                  </a:lnTo>
                  <a:lnTo>
                    <a:pt x="628739" y="2881793"/>
                  </a:lnTo>
                  <a:lnTo>
                    <a:pt x="0" y="2730017"/>
                  </a:lnTo>
                  <a:lnTo>
                    <a:pt x="156593" y="2363814"/>
                  </a:lnTo>
                  <a:cubicBezTo>
                    <a:pt x="275674" y="2398365"/>
                    <a:pt x="261590" y="2400365"/>
                    <a:pt x="371795" y="2423080"/>
                  </a:cubicBezTo>
                  <a:cubicBezTo>
                    <a:pt x="457460" y="2444548"/>
                    <a:pt x="500452" y="2427767"/>
                    <a:pt x="531510" y="2341701"/>
                  </a:cubicBezTo>
                  <a:cubicBezTo>
                    <a:pt x="598079" y="2089920"/>
                    <a:pt x="822255" y="1188850"/>
                    <a:pt x="874781" y="939029"/>
                  </a:cubicBezTo>
                  <a:cubicBezTo>
                    <a:pt x="885877" y="854924"/>
                    <a:pt x="836708" y="809166"/>
                    <a:pt x="772687" y="774709"/>
                  </a:cubicBezTo>
                  <a:cubicBezTo>
                    <a:pt x="651057" y="727032"/>
                    <a:pt x="597490" y="720787"/>
                    <a:pt x="502494" y="705662"/>
                  </a:cubicBezTo>
                  <a:lnTo>
                    <a:pt x="579104" y="367817"/>
                  </a:lnTo>
                  <a:cubicBezTo>
                    <a:pt x="724942" y="405705"/>
                    <a:pt x="872814" y="440818"/>
                    <a:pt x="1021286" y="475515"/>
                  </a:cubicBezTo>
                  <a:lnTo>
                    <a:pt x="1215103" y="521254"/>
                  </a:lnTo>
                  <a:lnTo>
                    <a:pt x="1344584" y="0"/>
                  </a:ln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grpSp>
      <p:sp>
        <p:nvSpPr>
          <p:cNvPr id="137" name="Google Shape;137;p22"/>
          <p:cNvSpPr txBox="1"/>
          <p:nvPr>
            <p:ph idx="1" type="body"/>
          </p:nvPr>
        </p:nvSpPr>
        <p:spPr>
          <a:xfrm>
            <a:off x="315828" y="236987"/>
            <a:ext cx="6650456" cy="543185"/>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lt1"/>
              </a:buClr>
              <a:buSzPts val="4100"/>
              <a:buNone/>
            </a:pPr>
            <a:r>
              <a:rPr lang="en-US"/>
              <a:t>Motivation</a:t>
            </a:r>
            <a:endParaRPr/>
          </a:p>
        </p:txBody>
      </p:sp>
      <p:pic>
        <p:nvPicPr>
          <p:cNvPr descr="E:\002-KIMS BUSINESS\000-B-KIMS-소스 분류-2014\02-OBJECTS-모컴-액션-이미지\05-모니터\01-imac-kims수정-모니터.png" id="138" name="Google Shape;138;p22"/>
          <p:cNvPicPr preferRelativeResize="0"/>
          <p:nvPr/>
        </p:nvPicPr>
        <p:blipFill rotWithShape="1">
          <a:blip r:embed="rId3">
            <a:alphaModFix/>
          </a:blip>
          <a:srcRect b="0" l="0" r="0" t="0"/>
          <a:stretch/>
        </p:blipFill>
        <p:spPr>
          <a:xfrm flipH="1">
            <a:off x="722214" y="1532448"/>
            <a:ext cx="3166181" cy="3002283"/>
          </a:xfrm>
          <a:prstGeom prst="rect">
            <a:avLst/>
          </a:prstGeom>
          <a:noFill/>
          <a:ln>
            <a:noFill/>
          </a:ln>
        </p:spPr>
      </p:pic>
      <p:sp>
        <p:nvSpPr>
          <p:cNvPr id="139" name="Google Shape;139;p22"/>
          <p:cNvSpPr/>
          <p:nvPr/>
        </p:nvSpPr>
        <p:spPr>
          <a:xfrm flipH="1">
            <a:off x="863179" y="1670542"/>
            <a:ext cx="2884250" cy="1923063"/>
          </a:xfrm>
          <a:custGeom>
            <a:rect b="b" l="l" r="r" t="t"/>
            <a:pathLst>
              <a:path extrusionOk="0" h="2693277" w="3083017">
                <a:moveTo>
                  <a:pt x="105249" y="709031"/>
                </a:moveTo>
                <a:lnTo>
                  <a:pt x="3083017" y="0"/>
                </a:lnTo>
                <a:lnTo>
                  <a:pt x="2921936" y="2693277"/>
                </a:lnTo>
                <a:lnTo>
                  <a:pt x="0" y="2574070"/>
                </a:lnTo>
                <a:lnTo>
                  <a:pt x="105249" y="709031"/>
                </a:lnTo>
                <a:close/>
              </a:path>
            </a:pathLst>
          </a:custGeom>
          <a:solidFill>
            <a:srgbClr val="787878"/>
          </a:solidFill>
          <a:ln>
            <a:noFill/>
          </a:ln>
        </p:spPr>
        <p:txBody>
          <a:bodyPr anchorCtr="0" anchor="ctr" bIns="34275" lIns="68575" spcFirstLastPara="1" rIns="68575" wrap="square" tIns="34275">
            <a:noAutofit/>
          </a:bodyPr>
          <a:lstStyle/>
          <a:p>
            <a:pPr indent="0" lvl="0" marL="0" marR="0" rtl="0" algn="ctr">
              <a:spcBef>
                <a:spcPts val="0"/>
              </a:spcBef>
              <a:spcAft>
                <a:spcPts val="0"/>
              </a:spcAft>
              <a:buClr>
                <a:srgbClr val="7F7F7F"/>
              </a:buClr>
              <a:buSzPts val="1600"/>
              <a:buFont typeface="Arial"/>
              <a:buNone/>
            </a:pPr>
            <a:r>
              <a:t/>
            </a:r>
            <a:endParaRPr sz="1600">
              <a:solidFill>
                <a:srgbClr val="7F7F7F"/>
              </a:solidFill>
              <a:latin typeface="Arial"/>
              <a:ea typeface="Arial"/>
              <a:cs typeface="Arial"/>
              <a:sym typeface="Arial"/>
            </a:endParaRPr>
          </a:p>
        </p:txBody>
      </p:sp>
      <p:sp>
        <p:nvSpPr>
          <p:cNvPr id="140" name="Google Shape;140;p22"/>
          <p:cNvSpPr/>
          <p:nvPr/>
        </p:nvSpPr>
        <p:spPr>
          <a:xfrm>
            <a:off x="862878" y="1669821"/>
            <a:ext cx="1247516" cy="1925684"/>
          </a:xfrm>
          <a:custGeom>
            <a:rect b="b" l="l" r="r" t="t"/>
            <a:pathLst>
              <a:path extrusionOk="0" h="2631882" w="1550504">
                <a:moveTo>
                  <a:pt x="1391479" y="286247"/>
                </a:moveTo>
                <a:lnTo>
                  <a:pt x="1478943" y="906449"/>
                </a:lnTo>
                <a:cubicBezTo>
                  <a:pt x="1216550" y="1327869"/>
                  <a:pt x="1129087" y="1566406"/>
                  <a:pt x="1152940" y="1789043"/>
                </a:cubicBezTo>
                <a:cubicBezTo>
                  <a:pt x="1192696" y="2115047"/>
                  <a:pt x="1423283" y="2337684"/>
                  <a:pt x="1550504" y="2600077"/>
                </a:cubicBezTo>
                <a:lnTo>
                  <a:pt x="166977" y="2631882"/>
                </a:lnTo>
                <a:lnTo>
                  <a:pt x="0" y="0"/>
                </a:lnTo>
                <a:lnTo>
                  <a:pt x="1391479" y="286247"/>
                </a:lnTo>
                <a:close/>
              </a:path>
            </a:pathLst>
          </a:custGeom>
          <a:solidFill>
            <a:srgbClr val="181818"/>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141" name="Google Shape;141;p22"/>
          <p:cNvSpPr/>
          <p:nvPr/>
        </p:nvSpPr>
        <p:spPr>
          <a:xfrm>
            <a:off x="1950522" y="1681913"/>
            <a:ext cx="3145593" cy="1301975"/>
          </a:xfrm>
          <a:custGeom>
            <a:rect b="b" l="l" r="r" t="t"/>
            <a:pathLst>
              <a:path extrusionOk="0" h="1779443" w="3909575">
                <a:moveTo>
                  <a:pt x="3418711" y="1537"/>
                </a:moveTo>
                <a:cubicBezTo>
                  <a:pt x="3469264" y="24466"/>
                  <a:pt x="3432681" y="105909"/>
                  <a:pt x="3368419" y="121871"/>
                </a:cubicBezTo>
                <a:cubicBezTo>
                  <a:pt x="3315782" y="146844"/>
                  <a:pt x="3240643" y="151411"/>
                  <a:pt x="3176755" y="166181"/>
                </a:cubicBezTo>
                <a:cubicBezTo>
                  <a:pt x="3236930" y="196659"/>
                  <a:pt x="3336872" y="160680"/>
                  <a:pt x="3416930" y="157930"/>
                </a:cubicBezTo>
                <a:cubicBezTo>
                  <a:pt x="3522106" y="103071"/>
                  <a:pt x="3594377" y="68841"/>
                  <a:pt x="3701848" y="27103"/>
                </a:cubicBezTo>
                <a:cubicBezTo>
                  <a:pt x="3804830" y="-6636"/>
                  <a:pt x="3906693" y="-15839"/>
                  <a:pt x="3909575" y="58533"/>
                </a:cubicBezTo>
                <a:lnTo>
                  <a:pt x="3805270" y="99736"/>
                </a:lnTo>
                <a:cubicBezTo>
                  <a:pt x="3846572" y="108704"/>
                  <a:pt x="3885345" y="157331"/>
                  <a:pt x="3852640" y="168423"/>
                </a:cubicBezTo>
                <a:cubicBezTo>
                  <a:pt x="3662305" y="225168"/>
                  <a:pt x="3521110" y="292253"/>
                  <a:pt x="3340943" y="360744"/>
                </a:cubicBezTo>
                <a:cubicBezTo>
                  <a:pt x="3307879" y="381646"/>
                  <a:pt x="3243681" y="425574"/>
                  <a:pt x="3212947" y="436602"/>
                </a:cubicBezTo>
                <a:cubicBezTo>
                  <a:pt x="3118058" y="459638"/>
                  <a:pt x="2933306" y="422867"/>
                  <a:pt x="2793493" y="469443"/>
                </a:cubicBezTo>
                <a:cubicBezTo>
                  <a:pt x="2375946" y="693107"/>
                  <a:pt x="1173247" y="1814836"/>
                  <a:pt x="707665" y="1778584"/>
                </a:cubicBezTo>
                <a:cubicBezTo>
                  <a:pt x="527436" y="1709673"/>
                  <a:pt x="156375" y="1179586"/>
                  <a:pt x="0" y="251933"/>
                </a:cubicBezTo>
                <a:lnTo>
                  <a:pt x="723568" y="410960"/>
                </a:lnTo>
                <a:cubicBezTo>
                  <a:pt x="765975" y="694556"/>
                  <a:pt x="887896" y="962250"/>
                  <a:pt x="906449" y="1110675"/>
                </a:cubicBezTo>
                <a:cubicBezTo>
                  <a:pt x="1285642" y="963121"/>
                  <a:pt x="2226306" y="411031"/>
                  <a:pt x="2601164" y="209450"/>
                </a:cubicBezTo>
                <a:cubicBezTo>
                  <a:pt x="2826145" y="18599"/>
                  <a:pt x="3014053" y="22756"/>
                  <a:pt x="3107886" y="44315"/>
                </a:cubicBezTo>
                <a:cubicBezTo>
                  <a:pt x="3172104" y="52270"/>
                  <a:pt x="3315915" y="-10491"/>
                  <a:pt x="3418711" y="1537"/>
                </a:cubicBezTo>
                <a:close/>
              </a:path>
            </a:pathLst>
          </a:custGeom>
          <a:solidFill>
            <a:srgbClr val="D8D8D8"/>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142" name="Google Shape;142;p22"/>
          <p:cNvSpPr txBox="1"/>
          <p:nvPr/>
        </p:nvSpPr>
        <p:spPr>
          <a:xfrm>
            <a:off x="5347075" y="3095450"/>
            <a:ext cx="3166200" cy="1315800"/>
          </a:xfrm>
          <a:prstGeom prst="rect">
            <a:avLst/>
          </a:prstGeom>
          <a:noFill/>
          <a:ln>
            <a:noFill/>
          </a:ln>
        </p:spPr>
        <p:txBody>
          <a:bodyPr anchorCtr="0" anchor="t" bIns="34275" lIns="68575" spcFirstLastPara="1" rIns="68575" wrap="square" tIns="34275">
            <a:noAutofit/>
          </a:bodyPr>
          <a:lstStyle/>
          <a:p>
            <a:pPr indent="0" lvl="0" marL="0" marR="0" rtl="0" algn="just">
              <a:spcBef>
                <a:spcPts val="0"/>
              </a:spcBef>
              <a:spcAft>
                <a:spcPts val="0"/>
              </a:spcAft>
              <a:buNone/>
            </a:pPr>
            <a:r>
              <a:rPr lang="en-US" sz="1300">
                <a:solidFill>
                  <a:srgbClr val="202124"/>
                </a:solidFill>
                <a:highlight>
                  <a:srgbClr val="FFFFFF"/>
                </a:highlight>
              </a:rPr>
              <a:t>Traditional land registry system records are maintained by a central local ledger, which can lead to tainting and forgery of records. We can reduce these threats by creating a decentralized land registry system based on blockchain technology. </a:t>
            </a:r>
            <a:endParaRPr sz="1300"/>
          </a:p>
        </p:txBody>
      </p:sp>
      <p:sp>
        <p:nvSpPr>
          <p:cNvPr id="143" name="Google Shape;143;p22"/>
          <p:cNvSpPr txBox="1"/>
          <p:nvPr/>
        </p:nvSpPr>
        <p:spPr>
          <a:xfrm>
            <a:off x="6596550" y="1121750"/>
            <a:ext cx="2667900" cy="1011900"/>
          </a:xfrm>
          <a:prstGeom prst="rect">
            <a:avLst/>
          </a:prstGeom>
          <a:noFill/>
          <a:ln>
            <a:noFill/>
          </a:ln>
        </p:spPr>
        <p:txBody>
          <a:bodyPr anchorCtr="0" anchor="ctr" bIns="34275" lIns="81000" spcFirstLastPara="1" rIns="81000" wrap="square" tIns="34275">
            <a:noAutofit/>
          </a:bodyPr>
          <a:lstStyle/>
          <a:p>
            <a:pPr indent="0" lvl="0" marL="0" marR="0" rtl="0" algn="l">
              <a:lnSpc>
                <a:spcPct val="111363"/>
              </a:lnSpc>
              <a:spcBef>
                <a:spcPts val="0"/>
              </a:spcBef>
              <a:spcAft>
                <a:spcPts val="0"/>
              </a:spcAft>
              <a:buNone/>
            </a:pPr>
            <a:r>
              <a:rPr b="1" lang="en-US" sz="1900">
                <a:solidFill>
                  <a:schemeClr val="accent2"/>
                </a:solidFill>
              </a:rPr>
              <a:t>Decentralized</a:t>
            </a:r>
            <a:endParaRPr sz="1900"/>
          </a:p>
          <a:p>
            <a:pPr indent="0" lvl="0" marL="0" marR="0" rtl="0" algn="l">
              <a:lnSpc>
                <a:spcPct val="111363"/>
              </a:lnSpc>
              <a:spcBef>
                <a:spcPts val="0"/>
              </a:spcBef>
              <a:spcAft>
                <a:spcPts val="0"/>
              </a:spcAft>
              <a:buNone/>
            </a:pPr>
            <a:r>
              <a:rPr b="1" lang="en-US" sz="1900">
                <a:solidFill>
                  <a:schemeClr val="dk2"/>
                </a:solidFill>
              </a:rPr>
              <a:t>Land </a:t>
            </a:r>
            <a:r>
              <a:rPr b="1" lang="en-US" sz="1900">
                <a:solidFill>
                  <a:schemeClr val="accent2"/>
                </a:solidFill>
              </a:rPr>
              <a:t>Registration </a:t>
            </a:r>
            <a:endParaRPr b="1" sz="1900">
              <a:solidFill>
                <a:schemeClr val="accent2"/>
              </a:solidFill>
            </a:endParaRPr>
          </a:p>
          <a:p>
            <a:pPr indent="0" lvl="0" marL="0" rtl="0" algn="l">
              <a:lnSpc>
                <a:spcPct val="111363"/>
              </a:lnSpc>
              <a:spcBef>
                <a:spcPts val="0"/>
              </a:spcBef>
              <a:spcAft>
                <a:spcPts val="0"/>
              </a:spcAft>
              <a:buNone/>
            </a:pPr>
            <a:r>
              <a:rPr b="1" lang="en-US" sz="1900">
                <a:solidFill>
                  <a:schemeClr val="accent2"/>
                </a:solidFill>
              </a:rPr>
              <a:t>System</a:t>
            </a:r>
            <a:endParaRPr b="1" sz="1900">
              <a:solidFill>
                <a:schemeClr val="accent2"/>
              </a:solidFill>
            </a:endParaRPr>
          </a:p>
        </p:txBody>
      </p:sp>
      <p:grpSp>
        <p:nvGrpSpPr>
          <p:cNvPr id="144" name="Google Shape;144;p22"/>
          <p:cNvGrpSpPr/>
          <p:nvPr/>
        </p:nvGrpSpPr>
        <p:grpSpPr>
          <a:xfrm rot="900000">
            <a:off x="5423022" y="1152813"/>
            <a:ext cx="484748" cy="484748"/>
            <a:chOff x="331023" y="414040"/>
            <a:chExt cx="5704886" cy="5704886"/>
          </a:xfrm>
        </p:grpSpPr>
        <p:sp>
          <p:nvSpPr>
            <p:cNvPr id="145" name="Google Shape;145;p22"/>
            <p:cNvSpPr/>
            <p:nvPr/>
          </p:nvSpPr>
          <p:spPr>
            <a:xfrm>
              <a:off x="331023" y="414040"/>
              <a:ext cx="5704886" cy="5704886"/>
            </a:xfrm>
            <a:prstGeom prst="ellipse">
              <a:avLst/>
            </a:prstGeom>
            <a:solidFill>
              <a:srgbClr val="F7931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146" name="Google Shape;146;p22"/>
            <p:cNvSpPr/>
            <p:nvPr/>
          </p:nvSpPr>
          <p:spPr>
            <a:xfrm>
              <a:off x="1732297" y="1404675"/>
              <a:ext cx="2723060" cy="3624123"/>
            </a:xfrm>
            <a:custGeom>
              <a:rect b="b" l="l" r="r" t="t"/>
              <a:pathLst>
                <a:path extrusionOk="0" h="3624123" w="2723060">
                  <a:moveTo>
                    <a:pt x="1218382" y="1905279"/>
                  </a:moveTo>
                  <a:lnTo>
                    <a:pt x="1051614" y="2576639"/>
                  </a:lnTo>
                  <a:lnTo>
                    <a:pt x="1081311" y="2585169"/>
                  </a:lnTo>
                  <a:cubicBezTo>
                    <a:pt x="1298969" y="2649950"/>
                    <a:pt x="1914361" y="2852449"/>
                    <a:pt x="2005664" y="2455670"/>
                  </a:cubicBezTo>
                  <a:cubicBezTo>
                    <a:pt x="2108358" y="2083382"/>
                    <a:pt x="1458666" y="1949007"/>
                    <a:pt x="1243900" y="1909857"/>
                  </a:cubicBezTo>
                  <a:lnTo>
                    <a:pt x="1218382" y="1905279"/>
                  </a:lnTo>
                  <a:close/>
                  <a:moveTo>
                    <a:pt x="1451461" y="966969"/>
                  </a:moveTo>
                  <a:lnTo>
                    <a:pt x="1297825" y="1585462"/>
                  </a:lnTo>
                  <a:lnTo>
                    <a:pt x="1327295" y="1593882"/>
                  </a:lnTo>
                  <a:cubicBezTo>
                    <a:pt x="1519222" y="1650575"/>
                    <a:pt x="2016915" y="1812926"/>
                    <a:pt x="2101069" y="1442099"/>
                  </a:cubicBezTo>
                  <a:cubicBezTo>
                    <a:pt x="2177824" y="1109186"/>
                    <a:pt x="1664178" y="1005150"/>
                    <a:pt x="1476944" y="971501"/>
                  </a:cubicBezTo>
                  <a:lnTo>
                    <a:pt x="1451461" y="966969"/>
                  </a:lnTo>
                  <a:close/>
                  <a:moveTo>
                    <a:pt x="1344584" y="0"/>
                  </a:moveTo>
                  <a:lnTo>
                    <a:pt x="1671487" y="81203"/>
                  </a:lnTo>
                  <a:lnTo>
                    <a:pt x="1542443" y="600696"/>
                  </a:lnTo>
                  <a:lnTo>
                    <a:pt x="1773570" y="661967"/>
                  </a:lnTo>
                  <a:lnTo>
                    <a:pt x="1902732" y="141995"/>
                  </a:lnTo>
                  <a:lnTo>
                    <a:pt x="2229635" y="223199"/>
                  </a:lnTo>
                  <a:lnTo>
                    <a:pt x="2097157" y="756519"/>
                  </a:lnTo>
                  <a:cubicBezTo>
                    <a:pt x="2174081" y="779658"/>
                    <a:pt x="2255767" y="812322"/>
                    <a:pt x="2335072" y="840224"/>
                  </a:cubicBezTo>
                  <a:cubicBezTo>
                    <a:pt x="2999363" y="1160478"/>
                    <a:pt x="2684151" y="1877269"/>
                    <a:pt x="2324552" y="1922314"/>
                  </a:cubicBezTo>
                  <a:cubicBezTo>
                    <a:pt x="3020600" y="2255035"/>
                    <a:pt x="2529999" y="3321640"/>
                    <a:pt x="1696129" y="3139458"/>
                  </a:cubicBezTo>
                  <a:lnTo>
                    <a:pt x="1517188" y="3096262"/>
                  </a:lnTo>
                  <a:lnTo>
                    <a:pt x="1386066" y="3624123"/>
                  </a:lnTo>
                  <a:lnTo>
                    <a:pt x="1059163" y="3542919"/>
                  </a:lnTo>
                  <a:lnTo>
                    <a:pt x="1189748" y="3017219"/>
                  </a:lnTo>
                  <a:lnTo>
                    <a:pt x="956179" y="2960836"/>
                  </a:lnTo>
                  <a:lnTo>
                    <a:pt x="824545" y="3490760"/>
                  </a:lnTo>
                  <a:lnTo>
                    <a:pt x="497641" y="3409556"/>
                  </a:lnTo>
                  <a:lnTo>
                    <a:pt x="628739" y="2881793"/>
                  </a:lnTo>
                  <a:lnTo>
                    <a:pt x="0" y="2730017"/>
                  </a:lnTo>
                  <a:lnTo>
                    <a:pt x="156593" y="2363814"/>
                  </a:lnTo>
                  <a:cubicBezTo>
                    <a:pt x="275674" y="2398365"/>
                    <a:pt x="261590" y="2400365"/>
                    <a:pt x="371795" y="2423080"/>
                  </a:cubicBezTo>
                  <a:cubicBezTo>
                    <a:pt x="457460" y="2444548"/>
                    <a:pt x="500452" y="2427767"/>
                    <a:pt x="531510" y="2341701"/>
                  </a:cubicBezTo>
                  <a:cubicBezTo>
                    <a:pt x="598079" y="2089920"/>
                    <a:pt x="822255" y="1188850"/>
                    <a:pt x="874781" y="939029"/>
                  </a:cubicBezTo>
                  <a:cubicBezTo>
                    <a:pt x="885877" y="854924"/>
                    <a:pt x="836708" y="809166"/>
                    <a:pt x="772687" y="774709"/>
                  </a:cubicBezTo>
                  <a:cubicBezTo>
                    <a:pt x="651057" y="727032"/>
                    <a:pt x="597490" y="720787"/>
                    <a:pt x="502494" y="705662"/>
                  </a:cubicBezTo>
                  <a:lnTo>
                    <a:pt x="579104" y="367817"/>
                  </a:lnTo>
                  <a:cubicBezTo>
                    <a:pt x="724942" y="405705"/>
                    <a:pt x="872814" y="440818"/>
                    <a:pt x="1021286" y="475515"/>
                  </a:cubicBezTo>
                  <a:lnTo>
                    <a:pt x="1215103" y="521254"/>
                  </a:lnTo>
                  <a:lnTo>
                    <a:pt x="1344584" y="0"/>
                  </a:ln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grpSp>
      <p:grpSp>
        <p:nvGrpSpPr>
          <p:cNvPr id="147" name="Google Shape;147;p22"/>
          <p:cNvGrpSpPr/>
          <p:nvPr/>
        </p:nvGrpSpPr>
        <p:grpSpPr>
          <a:xfrm rot="-1800000">
            <a:off x="5798362" y="1560105"/>
            <a:ext cx="484748" cy="484748"/>
            <a:chOff x="331023" y="414040"/>
            <a:chExt cx="5704886" cy="5704886"/>
          </a:xfrm>
        </p:grpSpPr>
        <p:sp>
          <p:nvSpPr>
            <p:cNvPr id="148" name="Google Shape;148;p22"/>
            <p:cNvSpPr/>
            <p:nvPr/>
          </p:nvSpPr>
          <p:spPr>
            <a:xfrm>
              <a:off x="331023" y="414040"/>
              <a:ext cx="5704886" cy="5704886"/>
            </a:xfrm>
            <a:prstGeom prst="ellipse">
              <a:avLst/>
            </a:prstGeom>
            <a:solidFill>
              <a:srgbClr val="F7931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149" name="Google Shape;149;p22"/>
            <p:cNvSpPr/>
            <p:nvPr/>
          </p:nvSpPr>
          <p:spPr>
            <a:xfrm>
              <a:off x="1732297" y="1404675"/>
              <a:ext cx="2723060" cy="3624123"/>
            </a:xfrm>
            <a:custGeom>
              <a:rect b="b" l="l" r="r" t="t"/>
              <a:pathLst>
                <a:path extrusionOk="0" h="3624123" w="2723060">
                  <a:moveTo>
                    <a:pt x="1218382" y="1905279"/>
                  </a:moveTo>
                  <a:lnTo>
                    <a:pt x="1051614" y="2576639"/>
                  </a:lnTo>
                  <a:lnTo>
                    <a:pt x="1081311" y="2585169"/>
                  </a:lnTo>
                  <a:cubicBezTo>
                    <a:pt x="1298969" y="2649950"/>
                    <a:pt x="1914361" y="2852449"/>
                    <a:pt x="2005664" y="2455670"/>
                  </a:cubicBezTo>
                  <a:cubicBezTo>
                    <a:pt x="2108358" y="2083382"/>
                    <a:pt x="1458666" y="1949007"/>
                    <a:pt x="1243900" y="1909857"/>
                  </a:cubicBezTo>
                  <a:lnTo>
                    <a:pt x="1218382" y="1905279"/>
                  </a:lnTo>
                  <a:close/>
                  <a:moveTo>
                    <a:pt x="1451461" y="966969"/>
                  </a:moveTo>
                  <a:lnTo>
                    <a:pt x="1297825" y="1585462"/>
                  </a:lnTo>
                  <a:lnTo>
                    <a:pt x="1327295" y="1593882"/>
                  </a:lnTo>
                  <a:cubicBezTo>
                    <a:pt x="1519222" y="1650575"/>
                    <a:pt x="2016915" y="1812926"/>
                    <a:pt x="2101069" y="1442099"/>
                  </a:cubicBezTo>
                  <a:cubicBezTo>
                    <a:pt x="2177824" y="1109186"/>
                    <a:pt x="1664178" y="1005150"/>
                    <a:pt x="1476944" y="971501"/>
                  </a:cubicBezTo>
                  <a:lnTo>
                    <a:pt x="1451461" y="966969"/>
                  </a:lnTo>
                  <a:close/>
                  <a:moveTo>
                    <a:pt x="1344584" y="0"/>
                  </a:moveTo>
                  <a:lnTo>
                    <a:pt x="1671487" y="81203"/>
                  </a:lnTo>
                  <a:lnTo>
                    <a:pt x="1542443" y="600696"/>
                  </a:lnTo>
                  <a:lnTo>
                    <a:pt x="1773570" y="661967"/>
                  </a:lnTo>
                  <a:lnTo>
                    <a:pt x="1902732" y="141995"/>
                  </a:lnTo>
                  <a:lnTo>
                    <a:pt x="2229635" y="223199"/>
                  </a:lnTo>
                  <a:lnTo>
                    <a:pt x="2097157" y="756519"/>
                  </a:lnTo>
                  <a:cubicBezTo>
                    <a:pt x="2174081" y="779658"/>
                    <a:pt x="2255767" y="812322"/>
                    <a:pt x="2335072" y="840224"/>
                  </a:cubicBezTo>
                  <a:cubicBezTo>
                    <a:pt x="2999363" y="1160478"/>
                    <a:pt x="2684151" y="1877269"/>
                    <a:pt x="2324552" y="1922314"/>
                  </a:cubicBezTo>
                  <a:cubicBezTo>
                    <a:pt x="3020600" y="2255035"/>
                    <a:pt x="2529999" y="3321640"/>
                    <a:pt x="1696129" y="3139458"/>
                  </a:cubicBezTo>
                  <a:lnTo>
                    <a:pt x="1517188" y="3096262"/>
                  </a:lnTo>
                  <a:lnTo>
                    <a:pt x="1386066" y="3624123"/>
                  </a:lnTo>
                  <a:lnTo>
                    <a:pt x="1059163" y="3542919"/>
                  </a:lnTo>
                  <a:lnTo>
                    <a:pt x="1189748" y="3017219"/>
                  </a:lnTo>
                  <a:lnTo>
                    <a:pt x="956179" y="2960836"/>
                  </a:lnTo>
                  <a:lnTo>
                    <a:pt x="824545" y="3490760"/>
                  </a:lnTo>
                  <a:lnTo>
                    <a:pt x="497641" y="3409556"/>
                  </a:lnTo>
                  <a:lnTo>
                    <a:pt x="628739" y="2881793"/>
                  </a:lnTo>
                  <a:lnTo>
                    <a:pt x="0" y="2730017"/>
                  </a:lnTo>
                  <a:lnTo>
                    <a:pt x="156593" y="2363814"/>
                  </a:lnTo>
                  <a:cubicBezTo>
                    <a:pt x="275674" y="2398365"/>
                    <a:pt x="261590" y="2400365"/>
                    <a:pt x="371795" y="2423080"/>
                  </a:cubicBezTo>
                  <a:cubicBezTo>
                    <a:pt x="457460" y="2444548"/>
                    <a:pt x="500452" y="2427767"/>
                    <a:pt x="531510" y="2341701"/>
                  </a:cubicBezTo>
                  <a:cubicBezTo>
                    <a:pt x="598079" y="2089920"/>
                    <a:pt x="822255" y="1188850"/>
                    <a:pt x="874781" y="939029"/>
                  </a:cubicBezTo>
                  <a:cubicBezTo>
                    <a:pt x="885877" y="854924"/>
                    <a:pt x="836708" y="809166"/>
                    <a:pt x="772687" y="774709"/>
                  </a:cubicBezTo>
                  <a:cubicBezTo>
                    <a:pt x="651057" y="727032"/>
                    <a:pt x="597490" y="720787"/>
                    <a:pt x="502494" y="705662"/>
                  </a:cubicBezTo>
                  <a:lnTo>
                    <a:pt x="579104" y="367817"/>
                  </a:lnTo>
                  <a:cubicBezTo>
                    <a:pt x="724942" y="405705"/>
                    <a:pt x="872814" y="440818"/>
                    <a:pt x="1021286" y="475515"/>
                  </a:cubicBezTo>
                  <a:lnTo>
                    <a:pt x="1215103" y="521254"/>
                  </a:lnTo>
                  <a:lnTo>
                    <a:pt x="1344584" y="0"/>
                  </a:ln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grpSp>
      <p:grpSp>
        <p:nvGrpSpPr>
          <p:cNvPr id="150" name="Google Shape;150;p22"/>
          <p:cNvGrpSpPr/>
          <p:nvPr/>
        </p:nvGrpSpPr>
        <p:grpSpPr>
          <a:xfrm rot="-3600000">
            <a:off x="5470252" y="2018137"/>
            <a:ext cx="484748" cy="484748"/>
            <a:chOff x="331023" y="414040"/>
            <a:chExt cx="5704886" cy="5704886"/>
          </a:xfrm>
        </p:grpSpPr>
        <p:sp>
          <p:nvSpPr>
            <p:cNvPr id="151" name="Google Shape;151;p22"/>
            <p:cNvSpPr/>
            <p:nvPr/>
          </p:nvSpPr>
          <p:spPr>
            <a:xfrm>
              <a:off x="331023" y="414040"/>
              <a:ext cx="5704886" cy="5704886"/>
            </a:xfrm>
            <a:prstGeom prst="ellipse">
              <a:avLst/>
            </a:prstGeom>
            <a:solidFill>
              <a:srgbClr val="F7931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152" name="Google Shape;152;p22"/>
            <p:cNvSpPr/>
            <p:nvPr/>
          </p:nvSpPr>
          <p:spPr>
            <a:xfrm>
              <a:off x="1732297" y="1404675"/>
              <a:ext cx="2723060" cy="3624123"/>
            </a:xfrm>
            <a:custGeom>
              <a:rect b="b" l="l" r="r" t="t"/>
              <a:pathLst>
                <a:path extrusionOk="0" h="3624123" w="2723060">
                  <a:moveTo>
                    <a:pt x="1218382" y="1905279"/>
                  </a:moveTo>
                  <a:lnTo>
                    <a:pt x="1051614" y="2576639"/>
                  </a:lnTo>
                  <a:lnTo>
                    <a:pt x="1081311" y="2585169"/>
                  </a:lnTo>
                  <a:cubicBezTo>
                    <a:pt x="1298969" y="2649950"/>
                    <a:pt x="1914361" y="2852449"/>
                    <a:pt x="2005664" y="2455670"/>
                  </a:cubicBezTo>
                  <a:cubicBezTo>
                    <a:pt x="2108358" y="2083382"/>
                    <a:pt x="1458666" y="1949007"/>
                    <a:pt x="1243900" y="1909857"/>
                  </a:cubicBezTo>
                  <a:lnTo>
                    <a:pt x="1218382" y="1905279"/>
                  </a:lnTo>
                  <a:close/>
                  <a:moveTo>
                    <a:pt x="1451461" y="966969"/>
                  </a:moveTo>
                  <a:lnTo>
                    <a:pt x="1297825" y="1585462"/>
                  </a:lnTo>
                  <a:lnTo>
                    <a:pt x="1327295" y="1593882"/>
                  </a:lnTo>
                  <a:cubicBezTo>
                    <a:pt x="1519222" y="1650575"/>
                    <a:pt x="2016915" y="1812926"/>
                    <a:pt x="2101069" y="1442099"/>
                  </a:cubicBezTo>
                  <a:cubicBezTo>
                    <a:pt x="2177824" y="1109186"/>
                    <a:pt x="1664178" y="1005150"/>
                    <a:pt x="1476944" y="971501"/>
                  </a:cubicBezTo>
                  <a:lnTo>
                    <a:pt x="1451461" y="966969"/>
                  </a:lnTo>
                  <a:close/>
                  <a:moveTo>
                    <a:pt x="1344584" y="0"/>
                  </a:moveTo>
                  <a:lnTo>
                    <a:pt x="1671487" y="81203"/>
                  </a:lnTo>
                  <a:lnTo>
                    <a:pt x="1542443" y="600696"/>
                  </a:lnTo>
                  <a:lnTo>
                    <a:pt x="1773570" y="661967"/>
                  </a:lnTo>
                  <a:lnTo>
                    <a:pt x="1902732" y="141995"/>
                  </a:lnTo>
                  <a:lnTo>
                    <a:pt x="2229635" y="223199"/>
                  </a:lnTo>
                  <a:lnTo>
                    <a:pt x="2097157" y="756519"/>
                  </a:lnTo>
                  <a:cubicBezTo>
                    <a:pt x="2174081" y="779658"/>
                    <a:pt x="2255767" y="812322"/>
                    <a:pt x="2335072" y="840224"/>
                  </a:cubicBezTo>
                  <a:cubicBezTo>
                    <a:pt x="2999363" y="1160478"/>
                    <a:pt x="2684151" y="1877269"/>
                    <a:pt x="2324552" y="1922314"/>
                  </a:cubicBezTo>
                  <a:cubicBezTo>
                    <a:pt x="3020600" y="2255035"/>
                    <a:pt x="2529999" y="3321640"/>
                    <a:pt x="1696129" y="3139458"/>
                  </a:cubicBezTo>
                  <a:lnTo>
                    <a:pt x="1517188" y="3096262"/>
                  </a:lnTo>
                  <a:lnTo>
                    <a:pt x="1386066" y="3624123"/>
                  </a:lnTo>
                  <a:lnTo>
                    <a:pt x="1059163" y="3542919"/>
                  </a:lnTo>
                  <a:lnTo>
                    <a:pt x="1189748" y="3017219"/>
                  </a:lnTo>
                  <a:lnTo>
                    <a:pt x="956179" y="2960836"/>
                  </a:lnTo>
                  <a:lnTo>
                    <a:pt x="824545" y="3490760"/>
                  </a:lnTo>
                  <a:lnTo>
                    <a:pt x="497641" y="3409556"/>
                  </a:lnTo>
                  <a:lnTo>
                    <a:pt x="628739" y="2881793"/>
                  </a:lnTo>
                  <a:lnTo>
                    <a:pt x="0" y="2730017"/>
                  </a:lnTo>
                  <a:lnTo>
                    <a:pt x="156593" y="2363814"/>
                  </a:lnTo>
                  <a:cubicBezTo>
                    <a:pt x="275674" y="2398365"/>
                    <a:pt x="261590" y="2400365"/>
                    <a:pt x="371795" y="2423080"/>
                  </a:cubicBezTo>
                  <a:cubicBezTo>
                    <a:pt x="457460" y="2444548"/>
                    <a:pt x="500452" y="2427767"/>
                    <a:pt x="531510" y="2341701"/>
                  </a:cubicBezTo>
                  <a:cubicBezTo>
                    <a:pt x="598079" y="2089920"/>
                    <a:pt x="822255" y="1188850"/>
                    <a:pt x="874781" y="939029"/>
                  </a:cubicBezTo>
                  <a:cubicBezTo>
                    <a:pt x="885877" y="854924"/>
                    <a:pt x="836708" y="809166"/>
                    <a:pt x="772687" y="774709"/>
                  </a:cubicBezTo>
                  <a:cubicBezTo>
                    <a:pt x="651057" y="727032"/>
                    <a:pt x="597490" y="720787"/>
                    <a:pt x="502494" y="705662"/>
                  </a:cubicBezTo>
                  <a:lnTo>
                    <a:pt x="579104" y="367817"/>
                  </a:lnTo>
                  <a:cubicBezTo>
                    <a:pt x="724942" y="405705"/>
                    <a:pt x="872814" y="440818"/>
                    <a:pt x="1021286" y="475515"/>
                  </a:cubicBezTo>
                  <a:lnTo>
                    <a:pt x="1215103" y="521254"/>
                  </a:lnTo>
                  <a:lnTo>
                    <a:pt x="1344584" y="0"/>
                  </a:ln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grpSp>
      <p:grpSp>
        <p:nvGrpSpPr>
          <p:cNvPr id="153" name="Google Shape;153;p22"/>
          <p:cNvGrpSpPr/>
          <p:nvPr/>
        </p:nvGrpSpPr>
        <p:grpSpPr>
          <a:xfrm rot="900000">
            <a:off x="6203649" y="2096413"/>
            <a:ext cx="484748" cy="484748"/>
            <a:chOff x="331023" y="414040"/>
            <a:chExt cx="5704886" cy="5704886"/>
          </a:xfrm>
        </p:grpSpPr>
        <p:sp>
          <p:nvSpPr>
            <p:cNvPr id="154" name="Google Shape;154;p22"/>
            <p:cNvSpPr/>
            <p:nvPr/>
          </p:nvSpPr>
          <p:spPr>
            <a:xfrm>
              <a:off x="331023" y="414040"/>
              <a:ext cx="5704886" cy="5704886"/>
            </a:xfrm>
            <a:prstGeom prst="ellipse">
              <a:avLst/>
            </a:prstGeom>
            <a:solidFill>
              <a:srgbClr val="F7931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155" name="Google Shape;155;p22"/>
            <p:cNvSpPr/>
            <p:nvPr/>
          </p:nvSpPr>
          <p:spPr>
            <a:xfrm>
              <a:off x="1732297" y="1404675"/>
              <a:ext cx="2723060" cy="3624123"/>
            </a:xfrm>
            <a:custGeom>
              <a:rect b="b" l="l" r="r" t="t"/>
              <a:pathLst>
                <a:path extrusionOk="0" h="3624123" w="2723060">
                  <a:moveTo>
                    <a:pt x="1218382" y="1905279"/>
                  </a:moveTo>
                  <a:lnTo>
                    <a:pt x="1051614" y="2576639"/>
                  </a:lnTo>
                  <a:lnTo>
                    <a:pt x="1081311" y="2585169"/>
                  </a:lnTo>
                  <a:cubicBezTo>
                    <a:pt x="1298969" y="2649950"/>
                    <a:pt x="1914361" y="2852449"/>
                    <a:pt x="2005664" y="2455670"/>
                  </a:cubicBezTo>
                  <a:cubicBezTo>
                    <a:pt x="2108358" y="2083382"/>
                    <a:pt x="1458666" y="1949007"/>
                    <a:pt x="1243900" y="1909857"/>
                  </a:cubicBezTo>
                  <a:lnTo>
                    <a:pt x="1218382" y="1905279"/>
                  </a:lnTo>
                  <a:close/>
                  <a:moveTo>
                    <a:pt x="1451461" y="966969"/>
                  </a:moveTo>
                  <a:lnTo>
                    <a:pt x="1297825" y="1585462"/>
                  </a:lnTo>
                  <a:lnTo>
                    <a:pt x="1327295" y="1593882"/>
                  </a:lnTo>
                  <a:cubicBezTo>
                    <a:pt x="1519222" y="1650575"/>
                    <a:pt x="2016915" y="1812926"/>
                    <a:pt x="2101069" y="1442099"/>
                  </a:cubicBezTo>
                  <a:cubicBezTo>
                    <a:pt x="2177824" y="1109186"/>
                    <a:pt x="1664178" y="1005150"/>
                    <a:pt x="1476944" y="971501"/>
                  </a:cubicBezTo>
                  <a:lnTo>
                    <a:pt x="1451461" y="966969"/>
                  </a:lnTo>
                  <a:close/>
                  <a:moveTo>
                    <a:pt x="1344584" y="0"/>
                  </a:moveTo>
                  <a:lnTo>
                    <a:pt x="1671487" y="81203"/>
                  </a:lnTo>
                  <a:lnTo>
                    <a:pt x="1542443" y="600696"/>
                  </a:lnTo>
                  <a:lnTo>
                    <a:pt x="1773570" y="661967"/>
                  </a:lnTo>
                  <a:lnTo>
                    <a:pt x="1902732" y="141995"/>
                  </a:lnTo>
                  <a:lnTo>
                    <a:pt x="2229635" y="223199"/>
                  </a:lnTo>
                  <a:lnTo>
                    <a:pt x="2097157" y="756519"/>
                  </a:lnTo>
                  <a:cubicBezTo>
                    <a:pt x="2174081" y="779658"/>
                    <a:pt x="2255767" y="812322"/>
                    <a:pt x="2335072" y="840224"/>
                  </a:cubicBezTo>
                  <a:cubicBezTo>
                    <a:pt x="2999363" y="1160478"/>
                    <a:pt x="2684151" y="1877269"/>
                    <a:pt x="2324552" y="1922314"/>
                  </a:cubicBezTo>
                  <a:cubicBezTo>
                    <a:pt x="3020600" y="2255035"/>
                    <a:pt x="2529999" y="3321640"/>
                    <a:pt x="1696129" y="3139458"/>
                  </a:cubicBezTo>
                  <a:lnTo>
                    <a:pt x="1517188" y="3096262"/>
                  </a:lnTo>
                  <a:lnTo>
                    <a:pt x="1386066" y="3624123"/>
                  </a:lnTo>
                  <a:lnTo>
                    <a:pt x="1059163" y="3542919"/>
                  </a:lnTo>
                  <a:lnTo>
                    <a:pt x="1189748" y="3017219"/>
                  </a:lnTo>
                  <a:lnTo>
                    <a:pt x="956179" y="2960836"/>
                  </a:lnTo>
                  <a:lnTo>
                    <a:pt x="824545" y="3490760"/>
                  </a:lnTo>
                  <a:lnTo>
                    <a:pt x="497641" y="3409556"/>
                  </a:lnTo>
                  <a:lnTo>
                    <a:pt x="628739" y="2881793"/>
                  </a:lnTo>
                  <a:lnTo>
                    <a:pt x="0" y="2730017"/>
                  </a:lnTo>
                  <a:lnTo>
                    <a:pt x="156593" y="2363814"/>
                  </a:lnTo>
                  <a:cubicBezTo>
                    <a:pt x="275674" y="2398365"/>
                    <a:pt x="261590" y="2400365"/>
                    <a:pt x="371795" y="2423080"/>
                  </a:cubicBezTo>
                  <a:cubicBezTo>
                    <a:pt x="457460" y="2444548"/>
                    <a:pt x="500452" y="2427767"/>
                    <a:pt x="531510" y="2341701"/>
                  </a:cubicBezTo>
                  <a:cubicBezTo>
                    <a:pt x="598079" y="2089920"/>
                    <a:pt x="822255" y="1188850"/>
                    <a:pt x="874781" y="939029"/>
                  </a:cubicBezTo>
                  <a:cubicBezTo>
                    <a:pt x="885877" y="854924"/>
                    <a:pt x="836708" y="809166"/>
                    <a:pt x="772687" y="774709"/>
                  </a:cubicBezTo>
                  <a:cubicBezTo>
                    <a:pt x="651057" y="727032"/>
                    <a:pt x="597490" y="720787"/>
                    <a:pt x="502494" y="705662"/>
                  </a:cubicBezTo>
                  <a:lnTo>
                    <a:pt x="579104" y="367817"/>
                  </a:lnTo>
                  <a:cubicBezTo>
                    <a:pt x="724942" y="405705"/>
                    <a:pt x="872814" y="440818"/>
                    <a:pt x="1021286" y="475515"/>
                  </a:cubicBezTo>
                  <a:lnTo>
                    <a:pt x="1215103" y="521254"/>
                  </a:lnTo>
                  <a:lnTo>
                    <a:pt x="1344584" y="0"/>
                  </a:ln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grpSp>
      <p:grpSp>
        <p:nvGrpSpPr>
          <p:cNvPr id="156" name="Google Shape;156;p22"/>
          <p:cNvGrpSpPr/>
          <p:nvPr/>
        </p:nvGrpSpPr>
        <p:grpSpPr>
          <a:xfrm>
            <a:off x="4263649" y="1072196"/>
            <a:ext cx="1148262" cy="1174452"/>
            <a:chOff x="5684866" y="1429593"/>
            <a:chExt cx="1531016" cy="1565936"/>
          </a:xfrm>
        </p:grpSpPr>
        <p:grpSp>
          <p:nvGrpSpPr>
            <p:cNvPr id="157" name="Google Shape;157;p22"/>
            <p:cNvGrpSpPr/>
            <p:nvPr/>
          </p:nvGrpSpPr>
          <p:grpSpPr>
            <a:xfrm rot="2891550">
              <a:off x="5791208" y="1775087"/>
              <a:ext cx="1318331" cy="874948"/>
              <a:chOff x="8890504" y="1819747"/>
              <a:chExt cx="2424749" cy="1609253"/>
            </a:xfrm>
          </p:grpSpPr>
          <p:sp>
            <p:nvSpPr>
              <p:cNvPr id="158" name="Google Shape;158;p22"/>
              <p:cNvSpPr/>
              <p:nvPr/>
            </p:nvSpPr>
            <p:spPr>
              <a:xfrm>
                <a:off x="8890504" y="1819747"/>
                <a:ext cx="2338544" cy="1609253"/>
              </a:xfrm>
              <a:prstGeom prst="roundRect">
                <a:avLst>
                  <a:gd fmla="val 16667" name="adj"/>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159" name="Google Shape;159;p22"/>
              <p:cNvSpPr/>
              <p:nvPr/>
            </p:nvSpPr>
            <p:spPr>
              <a:xfrm>
                <a:off x="9000521" y="1954285"/>
                <a:ext cx="2118510" cy="1340176"/>
              </a:xfrm>
              <a:prstGeom prst="roundRect">
                <a:avLst>
                  <a:gd fmla="val 12614" name="adj"/>
                </a:avLst>
              </a:prstGeom>
              <a:noFill/>
              <a:ln cap="flat" cmpd="sng" w="25400">
                <a:solidFill>
                  <a:schemeClr val="lt1"/>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160" name="Google Shape;160;p22"/>
              <p:cNvSpPr/>
              <p:nvPr/>
            </p:nvSpPr>
            <p:spPr>
              <a:xfrm>
                <a:off x="10616628" y="2383996"/>
                <a:ext cx="698625" cy="480754"/>
              </a:xfrm>
              <a:prstGeom prst="roundRect">
                <a:avLst>
                  <a:gd fmla="val 16667" name="adj"/>
                </a:avLst>
              </a:prstGeom>
              <a:solidFill>
                <a:schemeClr val="accen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161" name="Google Shape;161;p22"/>
              <p:cNvSpPr/>
              <p:nvPr/>
            </p:nvSpPr>
            <p:spPr>
              <a:xfrm>
                <a:off x="10732612" y="2479518"/>
                <a:ext cx="289711" cy="28971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grpSp>
        <p:sp>
          <p:nvSpPr>
            <p:cNvPr id="162" name="Google Shape;162;p22"/>
            <p:cNvSpPr/>
            <p:nvPr/>
          </p:nvSpPr>
          <p:spPr>
            <a:xfrm rot="2112703">
              <a:off x="6222843" y="1915129"/>
              <a:ext cx="391813" cy="521464"/>
            </a:xfrm>
            <a:custGeom>
              <a:rect b="b" l="l" r="r" t="t"/>
              <a:pathLst>
                <a:path extrusionOk="0" h="3624123" w="2723060">
                  <a:moveTo>
                    <a:pt x="1218382" y="1905279"/>
                  </a:moveTo>
                  <a:lnTo>
                    <a:pt x="1051614" y="2576639"/>
                  </a:lnTo>
                  <a:lnTo>
                    <a:pt x="1081311" y="2585169"/>
                  </a:lnTo>
                  <a:cubicBezTo>
                    <a:pt x="1298969" y="2649950"/>
                    <a:pt x="1914361" y="2852449"/>
                    <a:pt x="2005664" y="2455670"/>
                  </a:cubicBezTo>
                  <a:cubicBezTo>
                    <a:pt x="2108358" y="2083382"/>
                    <a:pt x="1458666" y="1949007"/>
                    <a:pt x="1243900" y="1909857"/>
                  </a:cubicBezTo>
                  <a:lnTo>
                    <a:pt x="1218382" y="1905279"/>
                  </a:lnTo>
                  <a:close/>
                  <a:moveTo>
                    <a:pt x="1451461" y="966969"/>
                  </a:moveTo>
                  <a:lnTo>
                    <a:pt x="1297825" y="1585462"/>
                  </a:lnTo>
                  <a:lnTo>
                    <a:pt x="1327295" y="1593882"/>
                  </a:lnTo>
                  <a:cubicBezTo>
                    <a:pt x="1519222" y="1650575"/>
                    <a:pt x="2016915" y="1812926"/>
                    <a:pt x="2101069" y="1442099"/>
                  </a:cubicBezTo>
                  <a:cubicBezTo>
                    <a:pt x="2177824" y="1109186"/>
                    <a:pt x="1664178" y="1005150"/>
                    <a:pt x="1476944" y="971501"/>
                  </a:cubicBezTo>
                  <a:lnTo>
                    <a:pt x="1451461" y="966969"/>
                  </a:lnTo>
                  <a:close/>
                  <a:moveTo>
                    <a:pt x="1344584" y="0"/>
                  </a:moveTo>
                  <a:lnTo>
                    <a:pt x="1671487" y="81203"/>
                  </a:lnTo>
                  <a:lnTo>
                    <a:pt x="1542443" y="600696"/>
                  </a:lnTo>
                  <a:lnTo>
                    <a:pt x="1773570" y="661967"/>
                  </a:lnTo>
                  <a:lnTo>
                    <a:pt x="1902732" y="141995"/>
                  </a:lnTo>
                  <a:lnTo>
                    <a:pt x="2229635" y="223199"/>
                  </a:lnTo>
                  <a:lnTo>
                    <a:pt x="2097157" y="756519"/>
                  </a:lnTo>
                  <a:cubicBezTo>
                    <a:pt x="2174081" y="779658"/>
                    <a:pt x="2255767" y="812322"/>
                    <a:pt x="2335072" y="840224"/>
                  </a:cubicBezTo>
                  <a:cubicBezTo>
                    <a:pt x="2999363" y="1160478"/>
                    <a:pt x="2684151" y="1877269"/>
                    <a:pt x="2324552" y="1922314"/>
                  </a:cubicBezTo>
                  <a:cubicBezTo>
                    <a:pt x="3020600" y="2255035"/>
                    <a:pt x="2529999" y="3321640"/>
                    <a:pt x="1696129" y="3139458"/>
                  </a:cubicBezTo>
                  <a:lnTo>
                    <a:pt x="1517188" y="3096262"/>
                  </a:lnTo>
                  <a:lnTo>
                    <a:pt x="1386066" y="3624123"/>
                  </a:lnTo>
                  <a:lnTo>
                    <a:pt x="1059163" y="3542919"/>
                  </a:lnTo>
                  <a:lnTo>
                    <a:pt x="1189748" y="3017219"/>
                  </a:lnTo>
                  <a:lnTo>
                    <a:pt x="956179" y="2960836"/>
                  </a:lnTo>
                  <a:lnTo>
                    <a:pt x="824545" y="3490760"/>
                  </a:lnTo>
                  <a:lnTo>
                    <a:pt x="497641" y="3409556"/>
                  </a:lnTo>
                  <a:lnTo>
                    <a:pt x="628739" y="2881793"/>
                  </a:lnTo>
                  <a:lnTo>
                    <a:pt x="0" y="2730017"/>
                  </a:lnTo>
                  <a:lnTo>
                    <a:pt x="156593" y="2363814"/>
                  </a:lnTo>
                  <a:cubicBezTo>
                    <a:pt x="275674" y="2398365"/>
                    <a:pt x="261590" y="2400365"/>
                    <a:pt x="371795" y="2423080"/>
                  </a:cubicBezTo>
                  <a:cubicBezTo>
                    <a:pt x="457460" y="2444548"/>
                    <a:pt x="500452" y="2427767"/>
                    <a:pt x="531510" y="2341701"/>
                  </a:cubicBezTo>
                  <a:cubicBezTo>
                    <a:pt x="598079" y="2089920"/>
                    <a:pt x="822255" y="1188850"/>
                    <a:pt x="874781" y="939029"/>
                  </a:cubicBezTo>
                  <a:cubicBezTo>
                    <a:pt x="885877" y="854924"/>
                    <a:pt x="836708" y="809166"/>
                    <a:pt x="772687" y="774709"/>
                  </a:cubicBezTo>
                  <a:cubicBezTo>
                    <a:pt x="651057" y="727032"/>
                    <a:pt x="597490" y="720787"/>
                    <a:pt x="502494" y="705662"/>
                  </a:cubicBezTo>
                  <a:lnTo>
                    <a:pt x="579104" y="367817"/>
                  </a:lnTo>
                  <a:cubicBezTo>
                    <a:pt x="724942" y="405705"/>
                    <a:pt x="872814" y="440818"/>
                    <a:pt x="1021286" y="475515"/>
                  </a:cubicBezTo>
                  <a:lnTo>
                    <a:pt x="1215103" y="521254"/>
                  </a:lnTo>
                  <a:lnTo>
                    <a:pt x="1344584" y="0"/>
                  </a:ln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grpSp>
      <p:sp>
        <p:nvSpPr>
          <p:cNvPr id="163" name="Google Shape;163;p22"/>
          <p:cNvSpPr/>
          <p:nvPr/>
        </p:nvSpPr>
        <p:spPr>
          <a:xfrm>
            <a:off x="4118083" y="1681913"/>
            <a:ext cx="602173" cy="387630"/>
          </a:xfrm>
          <a:custGeom>
            <a:rect b="b" l="l" r="r" t="t"/>
            <a:pathLst>
              <a:path extrusionOk="0" h="516840" w="802897">
                <a:moveTo>
                  <a:pt x="777452" y="1500"/>
                </a:moveTo>
                <a:cubicBezTo>
                  <a:pt x="831684" y="23868"/>
                  <a:pt x="792439" y="103321"/>
                  <a:pt x="723499" y="118893"/>
                </a:cubicBezTo>
                <a:cubicBezTo>
                  <a:pt x="667031" y="143256"/>
                  <a:pt x="586424" y="147712"/>
                  <a:pt x="517886" y="162121"/>
                </a:cubicBezTo>
                <a:cubicBezTo>
                  <a:pt x="512974" y="200960"/>
                  <a:pt x="687553" y="307961"/>
                  <a:pt x="694024" y="351930"/>
                </a:cubicBezTo>
                <a:cubicBezTo>
                  <a:pt x="658553" y="372321"/>
                  <a:pt x="589683" y="415176"/>
                  <a:pt x="556712" y="425935"/>
                </a:cubicBezTo>
                <a:cubicBezTo>
                  <a:pt x="454916" y="448408"/>
                  <a:pt x="256718" y="412535"/>
                  <a:pt x="106729" y="457973"/>
                </a:cubicBezTo>
                <a:cubicBezTo>
                  <a:pt x="78733" y="471611"/>
                  <a:pt x="47447" y="488670"/>
                  <a:pt x="13269" y="508663"/>
                </a:cubicBezTo>
                <a:lnTo>
                  <a:pt x="0" y="516840"/>
                </a:lnTo>
                <a:lnTo>
                  <a:pt x="0" y="137107"/>
                </a:lnTo>
                <a:lnTo>
                  <a:pt x="73006" y="97655"/>
                </a:lnTo>
                <a:cubicBezTo>
                  <a:pt x="236242" y="21233"/>
                  <a:pt x="368507" y="27458"/>
                  <a:pt x="444004" y="43232"/>
                </a:cubicBezTo>
                <a:cubicBezTo>
                  <a:pt x="512896" y="50993"/>
                  <a:pt x="667174" y="-10235"/>
                  <a:pt x="777452" y="1500"/>
                </a:cubicBezTo>
                <a:close/>
              </a:path>
            </a:pathLst>
          </a:custGeom>
          <a:solidFill>
            <a:srgbClr val="D8D8D8"/>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pic>
        <p:nvPicPr>
          <p:cNvPr id="168" name="Google Shape;168;p23"/>
          <p:cNvPicPr preferRelativeResize="0"/>
          <p:nvPr>
            <p:ph idx="2" type="pic"/>
          </p:nvPr>
        </p:nvPicPr>
        <p:blipFill rotWithShape="1">
          <a:blip r:embed="rId3">
            <a:alphaModFix/>
          </a:blip>
          <a:srcRect b="22411" l="0" r="0" t="22416"/>
          <a:stretch/>
        </p:blipFill>
        <p:spPr>
          <a:xfrm>
            <a:off x="161668" y="136273"/>
            <a:ext cx="8930700" cy="4928400"/>
          </a:xfrm>
          <a:prstGeom prst="rect">
            <a:avLst/>
          </a:prstGeom>
          <a:solidFill>
            <a:srgbClr val="F2F2F2"/>
          </a:solidFill>
          <a:ln>
            <a:noFill/>
          </a:ln>
        </p:spPr>
      </p:pic>
      <p:sp>
        <p:nvSpPr>
          <p:cNvPr id="169" name="Google Shape;169;p23"/>
          <p:cNvSpPr/>
          <p:nvPr/>
        </p:nvSpPr>
        <p:spPr>
          <a:xfrm>
            <a:off x="5268702" y="2359951"/>
            <a:ext cx="2882400" cy="2549100"/>
          </a:xfrm>
          <a:prstGeom prst="rect">
            <a:avLst/>
          </a:prstGeom>
          <a:solidFill>
            <a:schemeClr val="accent1">
              <a:alpha val="49800"/>
            </a:schemeClr>
          </a:solidFill>
          <a:ln>
            <a:noFill/>
          </a:ln>
          <a:effectLst>
            <a:outerShdw blurRad="63500" sx="102000" rotWithShape="0" algn="ctr" sy="102000">
              <a:srgbClr val="000000">
                <a:alpha val="4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170" name="Google Shape;170;p23"/>
          <p:cNvSpPr txBox="1"/>
          <p:nvPr/>
        </p:nvSpPr>
        <p:spPr>
          <a:xfrm>
            <a:off x="5408750" y="2491075"/>
            <a:ext cx="2572500" cy="2103600"/>
          </a:xfrm>
          <a:prstGeom prst="rect">
            <a:avLst/>
          </a:prstGeom>
          <a:noFill/>
          <a:ln>
            <a:noFill/>
          </a:ln>
        </p:spPr>
        <p:txBody>
          <a:bodyPr anchorCtr="0" anchor="t" bIns="45700" lIns="91425" spcFirstLastPara="1" rIns="91425" wrap="square" tIns="45700">
            <a:noAutofit/>
          </a:bodyPr>
          <a:lstStyle/>
          <a:p>
            <a:pPr indent="0" lvl="0" marL="0" marR="0" rtl="0" algn="just">
              <a:spcBef>
                <a:spcPts val="0"/>
              </a:spcBef>
              <a:spcAft>
                <a:spcPts val="0"/>
              </a:spcAft>
              <a:buNone/>
            </a:pPr>
            <a:r>
              <a:rPr lang="en-US" sz="1100">
                <a:solidFill>
                  <a:srgbClr val="F2F2F2"/>
                </a:solidFill>
              </a:rPr>
              <a:t>Land Registry is generally a centralized process. We propose to bring the process of land registry to a distributed ledger to introduce trust and transparency in the process. Specifically, we design smart contracts for the advertisement of land by the owner, request by a prospective buyer to view the details of the land or place a bid,, acceptance of bid by the seller, and the exchange of ownership.</a:t>
            </a:r>
            <a:endParaRPr sz="1500">
              <a:solidFill>
                <a:srgbClr val="F2F2F2"/>
              </a:solidFill>
            </a:endParaRPr>
          </a:p>
        </p:txBody>
      </p:sp>
      <p:sp>
        <p:nvSpPr>
          <p:cNvPr id="171" name="Google Shape;171;p23"/>
          <p:cNvSpPr txBox="1"/>
          <p:nvPr/>
        </p:nvSpPr>
        <p:spPr>
          <a:xfrm>
            <a:off x="785990" y="592634"/>
            <a:ext cx="2934900" cy="893400"/>
          </a:xfrm>
          <a:prstGeom prst="rect">
            <a:avLst/>
          </a:prstGeom>
          <a:solidFill>
            <a:schemeClr val="accent2">
              <a:alpha val="69800"/>
            </a:schemeClr>
          </a:solidFill>
          <a:ln>
            <a:noFill/>
          </a:ln>
          <a:effectLst>
            <a:outerShdw blurRad="63500" sx="102000" rotWithShape="0" algn="ctr" sy="102000">
              <a:srgbClr val="000000">
                <a:alpha val="40000"/>
              </a:srgbClr>
            </a:outerShdw>
          </a:effectLst>
        </p:spPr>
        <p:txBody>
          <a:bodyPr anchorCtr="0" anchor="ctr" bIns="54000" lIns="162000" spcFirstLastPara="1" rIns="162000" wrap="square" tIns="54000">
            <a:noAutofit/>
          </a:bodyPr>
          <a:lstStyle/>
          <a:p>
            <a:pPr indent="0" lvl="0" marL="0" marR="0" rtl="0" algn="l">
              <a:spcBef>
                <a:spcPts val="0"/>
              </a:spcBef>
              <a:spcAft>
                <a:spcPts val="0"/>
              </a:spcAft>
              <a:buClr>
                <a:schemeClr val="lt1"/>
              </a:buClr>
              <a:buSzPts val="3200"/>
              <a:buFont typeface="Arial"/>
              <a:buNone/>
            </a:pPr>
            <a:r>
              <a:rPr b="1" lang="en-US" sz="3200">
                <a:solidFill>
                  <a:schemeClr val="lt1"/>
                </a:solidFill>
              </a:rPr>
              <a:t>Idea</a:t>
            </a:r>
            <a:endParaRPr b="1" sz="4400">
              <a:solidFill>
                <a:schemeClr val="lt1"/>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4"/>
          <p:cNvSpPr/>
          <p:nvPr/>
        </p:nvSpPr>
        <p:spPr>
          <a:xfrm>
            <a:off x="308175" y="224975"/>
            <a:ext cx="3597900" cy="5772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US" sz="3200">
                <a:solidFill>
                  <a:srgbClr val="F2F2F2"/>
                </a:solidFill>
              </a:rPr>
              <a:t>Technology</a:t>
            </a:r>
            <a:r>
              <a:rPr b="1" lang="en-US" sz="3200">
                <a:solidFill>
                  <a:srgbClr val="5D6268"/>
                </a:solidFill>
              </a:rPr>
              <a:t> </a:t>
            </a:r>
            <a:r>
              <a:rPr b="1" lang="en-US" sz="3200">
                <a:solidFill>
                  <a:schemeClr val="accent2"/>
                </a:solidFill>
              </a:rPr>
              <a:t>Used</a:t>
            </a:r>
            <a:endParaRPr b="1" sz="3200">
              <a:solidFill>
                <a:schemeClr val="accent2"/>
              </a:solidFill>
            </a:endParaRPr>
          </a:p>
        </p:txBody>
      </p:sp>
      <p:sp>
        <p:nvSpPr>
          <p:cNvPr id="177" name="Google Shape;177;p24"/>
          <p:cNvSpPr txBox="1"/>
          <p:nvPr/>
        </p:nvSpPr>
        <p:spPr>
          <a:xfrm>
            <a:off x="6138625" y="688500"/>
            <a:ext cx="3000000" cy="507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2100">
                <a:solidFill>
                  <a:schemeClr val="lt1"/>
                </a:solidFill>
              </a:rPr>
              <a:t>Ganache</a:t>
            </a:r>
            <a:endParaRPr b="1" sz="2100">
              <a:solidFill>
                <a:schemeClr val="lt1"/>
              </a:solidFill>
            </a:endParaRPr>
          </a:p>
        </p:txBody>
      </p:sp>
      <p:sp>
        <p:nvSpPr>
          <p:cNvPr id="178" name="Google Shape;178;p24"/>
          <p:cNvSpPr/>
          <p:nvPr>
            <p:ph idx="2" type="pic"/>
          </p:nvPr>
        </p:nvSpPr>
        <p:spPr>
          <a:xfrm>
            <a:off x="3764258" y="1351049"/>
            <a:ext cx="1674000" cy="1539000"/>
          </a:xfrm>
          <a:prstGeom prst="rect">
            <a:avLst/>
          </a:prstGeom>
        </p:spPr>
        <p:txBody>
          <a:bodyPr anchorCtr="0" anchor="ctr" bIns="34275" lIns="68575" spcFirstLastPara="1" rIns="68575" wrap="square" tIns="34275">
            <a:noAutofit/>
          </a:bodyPr>
          <a:lstStyle/>
          <a:p>
            <a:pPr indent="0" lvl="0" marL="0" rtl="0" algn="ctr">
              <a:lnSpc>
                <a:spcPct val="100000"/>
              </a:lnSpc>
              <a:spcBef>
                <a:spcPts val="0"/>
              </a:spcBef>
              <a:spcAft>
                <a:spcPts val="0"/>
              </a:spcAft>
              <a:buNone/>
            </a:pPr>
            <a:r>
              <a:rPr b="1" lang="en-US" sz="2100"/>
              <a:t>Solidity</a:t>
            </a:r>
            <a:endParaRPr b="1" sz="2100"/>
          </a:p>
          <a:p>
            <a:pPr indent="0" lvl="0" marL="0" rtl="0" algn="just">
              <a:lnSpc>
                <a:spcPct val="100000"/>
              </a:lnSpc>
              <a:spcBef>
                <a:spcPts val="0"/>
              </a:spcBef>
              <a:spcAft>
                <a:spcPts val="0"/>
              </a:spcAft>
              <a:buClr>
                <a:srgbClr val="000000"/>
              </a:buClr>
              <a:buFont typeface="Arial"/>
              <a:buNone/>
            </a:pPr>
            <a:r>
              <a:rPr b="1" lang="en-US">
                <a:solidFill>
                  <a:srgbClr val="858585"/>
                </a:solidFill>
              </a:rPr>
              <a:t>Solidity v0.8 series is the most recent version of the solidity language which we have used.</a:t>
            </a:r>
            <a:endParaRPr b="1" sz="2100"/>
          </a:p>
        </p:txBody>
      </p:sp>
      <p:sp>
        <p:nvSpPr>
          <p:cNvPr id="179" name="Google Shape;179;p24"/>
          <p:cNvSpPr/>
          <p:nvPr>
            <p:ph idx="3" type="pic"/>
          </p:nvPr>
        </p:nvSpPr>
        <p:spPr>
          <a:xfrm>
            <a:off x="5617130" y="1351049"/>
            <a:ext cx="1674000" cy="1539000"/>
          </a:xfrm>
          <a:prstGeom prst="rect">
            <a:avLst/>
          </a:prstGeom>
        </p:spPr>
        <p:txBody>
          <a:bodyPr anchorCtr="0" anchor="ctr" bIns="34275" lIns="68575" spcFirstLastPara="1" rIns="68575" wrap="square" tIns="34275">
            <a:noAutofit/>
          </a:bodyPr>
          <a:lstStyle/>
          <a:p>
            <a:pPr indent="0" lvl="0" marL="0" rtl="0" algn="ctr">
              <a:lnSpc>
                <a:spcPct val="100000"/>
              </a:lnSpc>
              <a:spcBef>
                <a:spcPts val="0"/>
              </a:spcBef>
              <a:spcAft>
                <a:spcPts val="0"/>
              </a:spcAft>
              <a:buNone/>
            </a:pPr>
            <a:r>
              <a:rPr b="1" lang="en-US" sz="2100">
                <a:solidFill>
                  <a:srgbClr val="5E5E5E"/>
                </a:solidFill>
              </a:rPr>
              <a:t>Remix IDE</a:t>
            </a:r>
            <a:endParaRPr b="1" sz="2100">
              <a:solidFill>
                <a:srgbClr val="5E5E5E"/>
              </a:solidFill>
            </a:endParaRPr>
          </a:p>
          <a:p>
            <a:pPr indent="0" lvl="0" marL="0" rtl="0" algn="just">
              <a:lnSpc>
                <a:spcPct val="100000"/>
              </a:lnSpc>
              <a:spcBef>
                <a:spcPts val="0"/>
              </a:spcBef>
              <a:spcAft>
                <a:spcPts val="0"/>
              </a:spcAft>
              <a:buClr>
                <a:srgbClr val="000000"/>
              </a:buClr>
              <a:buFont typeface="Arial"/>
              <a:buNone/>
            </a:pPr>
            <a:r>
              <a:rPr b="1" lang="en-US">
                <a:solidFill>
                  <a:srgbClr val="858585"/>
                </a:solidFill>
              </a:rPr>
              <a:t>To compile and deploy our smart contract we also used Remix IDE. Javascript VM, a test network for the Ethereum chain, was used for deployment and testing.</a:t>
            </a:r>
            <a:endParaRPr b="1" sz="2100">
              <a:solidFill>
                <a:srgbClr val="858585"/>
              </a:solidFill>
            </a:endParaRPr>
          </a:p>
        </p:txBody>
      </p:sp>
      <p:sp>
        <p:nvSpPr>
          <p:cNvPr id="180" name="Google Shape;180;p24"/>
          <p:cNvSpPr/>
          <p:nvPr>
            <p:ph idx="4" type="pic"/>
          </p:nvPr>
        </p:nvSpPr>
        <p:spPr>
          <a:xfrm>
            <a:off x="7444600" y="1351049"/>
            <a:ext cx="1674000" cy="1539000"/>
          </a:xfrm>
          <a:prstGeom prst="rect">
            <a:avLst/>
          </a:prstGeom>
        </p:spPr>
        <p:txBody>
          <a:bodyPr anchorCtr="0" anchor="ctr" bIns="34275" lIns="68575" spcFirstLastPara="1" rIns="68575" wrap="square" tIns="34275">
            <a:noAutofit/>
          </a:bodyPr>
          <a:lstStyle/>
          <a:p>
            <a:pPr indent="0" lvl="0" marL="0" rtl="0" algn="ctr">
              <a:lnSpc>
                <a:spcPct val="100000"/>
              </a:lnSpc>
              <a:spcBef>
                <a:spcPts val="0"/>
              </a:spcBef>
              <a:spcAft>
                <a:spcPts val="0"/>
              </a:spcAft>
              <a:buNone/>
            </a:pPr>
            <a:r>
              <a:rPr b="1" lang="en-US" sz="2100">
                <a:solidFill>
                  <a:srgbClr val="5E5E5E"/>
                </a:solidFill>
              </a:rPr>
              <a:t>Ganache</a:t>
            </a:r>
            <a:endParaRPr b="1" sz="2100">
              <a:solidFill>
                <a:srgbClr val="5E5E5E"/>
              </a:solidFill>
            </a:endParaRPr>
          </a:p>
          <a:p>
            <a:pPr indent="0" lvl="0" marL="0" rtl="0" algn="just">
              <a:lnSpc>
                <a:spcPct val="100000"/>
              </a:lnSpc>
              <a:spcBef>
                <a:spcPts val="0"/>
              </a:spcBef>
              <a:spcAft>
                <a:spcPts val="0"/>
              </a:spcAft>
              <a:buNone/>
            </a:pPr>
            <a:r>
              <a:rPr b="1" lang="en-US">
                <a:solidFill>
                  <a:srgbClr val="858585"/>
                </a:solidFill>
              </a:rPr>
              <a:t>To create dummy accounts and examine all transaction happening under our DLaRS application.</a:t>
            </a:r>
            <a:endParaRPr b="1" sz="2100">
              <a:solidFill>
                <a:srgbClr val="5E5E5E"/>
              </a:solidFill>
            </a:endParaRPr>
          </a:p>
        </p:txBody>
      </p:sp>
      <p:sp>
        <p:nvSpPr>
          <p:cNvPr id="181" name="Google Shape;181;p24"/>
          <p:cNvSpPr/>
          <p:nvPr>
            <p:ph idx="5" type="pic"/>
          </p:nvPr>
        </p:nvSpPr>
        <p:spPr>
          <a:xfrm>
            <a:off x="3764258" y="3002674"/>
            <a:ext cx="1674000" cy="1539000"/>
          </a:xfrm>
          <a:prstGeom prst="rect">
            <a:avLst/>
          </a:prstGeom>
        </p:spPr>
        <p:txBody>
          <a:bodyPr anchorCtr="0" anchor="ctr" bIns="34275" lIns="68575" spcFirstLastPara="1" rIns="68575" wrap="square" tIns="34275">
            <a:noAutofit/>
          </a:bodyPr>
          <a:lstStyle/>
          <a:p>
            <a:pPr indent="0" lvl="0" marL="0" rtl="0" algn="ctr">
              <a:lnSpc>
                <a:spcPct val="100000"/>
              </a:lnSpc>
              <a:spcBef>
                <a:spcPts val="0"/>
              </a:spcBef>
              <a:spcAft>
                <a:spcPts val="0"/>
              </a:spcAft>
              <a:buNone/>
            </a:pPr>
            <a:r>
              <a:rPr b="1" lang="en-US" sz="2100">
                <a:solidFill>
                  <a:srgbClr val="5E5E5E"/>
                </a:solidFill>
              </a:rPr>
              <a:t>Metamask</a:t>
            </a:r>
            <a:endParaRPr b="1" sz="2100">
              <a:solidFill>
                <a:srgbClr val="5E5E5E"/>
              </a:solidFill>
            </a:endParaRPr>
          </a:p>
          <a:p>
            <a:pPr indent="0" lvl="0" marL="0" rtl="0" algn="just">
              <a:lnSpc>
                <a:spcPct val="100000"/>
              </a:lnSpc>
              <a:spcBef>
                <a:spcPts val="0"/>
              </a:spcBef>
              <a:spcAft>
                <a:spcPts val="0"/>
              </a:spcAft>
              <a:buNone/>
            </a:pPr>
            <a:r>
              <a:rPr b="1" lang="en-US">
                <a:solidFill>
                  <a:srgbClr val="858585"/>
                </a:solidFill>
              </a:rPr>
              <a:t>Cryptocurrency wallet we used to interact with the Ethereum blockchain to sign transactions and transfer tokens.</a:t>
            </a:r>
            <a:endParaRPr b="1" sz="2100">
              <a:solidFill>
                <a:srgbClr val="5E5E5E"/>
              </a:solidFill>
            </a:endParaRPr>
          </a:p>
        </p:txBody>
      </p:sp>
      <p:sp>
        <p:nvSpPr>
          <p:cNvPr id="182" name="Google Shape;182;p24"/>
          <p:cNvSpPr/>
          <p:nvPr>
            <p:ph idx="6" type="pic"/>
          </p:nvPr>
        </p:nvSpPr>
        <p:spPr>
          <a:xfrm>
            <a:off x="7444600" y="3002674"/>
            <a:ext cx="1674000" cy="1539000"/>
          </a:xfrm>
          <a:prstGeom prst="rect">
            <a:avLst/>
          </a:prstGeom>
        </p:spPr>
        <p:txBody>
          <a:bodyPr anchorCtr="0" anchor="ctr" bIns="34275" lIns="68575" spcFirstLastPara="1" rIns="68575" wrap="square" tIns="34275">
            <a:noAutofit/>
          </a:bodyPr>
          <a:lstStyle/>
          <a:p>
            <a:pPr indent="0" lvl="0" marL="0" rtl="0" algn="ctr">
              <a:lnSpc>
                <a:spcPct val="100000"/>
              </a:lnSpc>
              <a:spcBef>
                <a:spcPts val="0"/>
              </a:spcBef>
              <a:spcAft>
                <a:spcPts val="0"/>
              </a:spcAft>
              <a:buNone/>
            </a:pPr>
            <a:r>
              <a:rPr b="1" lang="en-US" sz="2100">
                <a:solidFill>
                  <a:srgbClr val="5E5E5E"/>
                </a:solidFill>
              </a:rPr>
              <a:t>Truffle</a:t>
            </a:r>
            <a:endParaRPr b="1" sz="2100">
              <a:solidFill>
                <a:srgbClr val="5E5E5E"/>
              </a:solidFill>
            </a:endParaRPr>
          </a:p>
          <a:p>
            <a:pPr indent="0" lvl="0" marL="0" rtl="0" algn="just">
              <a:lnSpc>
                <a:spcPct val="100000"/>
              </a:lnSpc>
              <a:spcBef>
                <a:spcPts val="0"/>
              </a:spcBef>
              <a:spcAft>
                <a:spcPts val="0"/>
              </a:spcAft>
              <a:buNone/>
            </a:pPr>
            <a:r>
              <a:rPr b="1" lang="en-US">
                <a:solidFill>
                  <a:srgbClr val="858585"/>
                </a:solidFill>
              </a:rPr>
              <a:t>Testing environment to compile our solidity code and deploy the blockchain to ganache</a:t>
            </a:r>
            <a:endParaRPr b="1" sz="2100">
              <a:solidFill>
                <a:srgbClr val="5E5E5E"/>
              </a:solidFill>
            </a:endParaRPr>
          </a:p>
        </p:txBody>
      </p:sp>
      <p:sp>
        <p:nvSpPr>
          <p:cNvPr id="183" name="Google Shape;183;p24"/>
          <p:cNvSpPr/>
          <p:nvPr>
            <p:ph idx="5" type="pic"/>
          </p:nvPr>
        </p:nvSpPr>
        <p:spPr>
          <a:xfrm>
            <a:off x="5604425" y="3002675"/>
            <a:ext cx="1710900" cy="1539000"/>
          </a:xfrm>
          <a:prstGeom prst="rect">
            <a:avLst/>
          </a:prstGeom>
        </p:spPr>
        <p:txBody>
          <a:bodyPr anchorCtr="0" anchor="ctr" bIns="34275" lIns="68575" spcFirstLastPara="1" rIns="68575" wrap="square" tIns="34275">
            <a:noAutofit/>
          </a:bodyPr>
          <a:lstStyle/>
          <a:p>
            <a:pPr indent="0" lvl="0" marL="0" rtl="0" algn="ctr">
              <a:lnSpc>
                <a:spcPct val="100000"/>
              </a:lnSpc>
              <a:spcBef>
                <a:spcPts val="0"/>
              </a:spcBef>
              <a:spcAft>
                <a:spcPts val="0"/>
              </a:spcAft>
              <a:buNone/>
            </a:pPr>
            <a:r>
              <a:rPr b="1" lang="en-US" sz="2100">
                <a:solidFill>
                  <a:srgbClr val="5E5E5E"/>
                </a:solidFill>
              </a:rPr>
              <a:t>React</a:t>
            </a:r>
            <a:endParaRPr b="1" sz="2100">
              <a:solidFill>
                <a:srgbClr val="5E5E5E"/>
              </a:solidFill>
            </a:endParaRPr>
          </a:p>
          <a:p>
            <a:pPr indent="0" lvl="0" marL="0" rtl="0" algn="just">
              <a:lnSpc>
                <a:spcPct val="100000"/>
              </a:lnSpc>
              <a:spcBef>
                <a:spcPts val="0"/>
              </a:spcBef>
              <a:spcAft>
                <a:spcPts val="0"/>
              </a:spcAft>
              <a:buNone/>
            </a:pPr>
            <a:r>
              <a:rPr b="1" lang="en-US">
                <a:solidFill>
                  <a:srgbClr val="858585"/>
                </a:solidFill>
              </a:rPr>
              <a:t>Used to create the UI of our DLaRS application.</a:t>
            </a:r>
            <a:endParaRPr b="1" sz="2100">
              <a:solidFill>
                <a:srgbClr val="5E5E5E"/>
              </a:solidFill>
            </a:endParaRPr>
          </a:p>
        </p:txBody>
      </p:sp>
      <p:sp>
        <p:nvSpPr>
          <p:cNvPr id="184" name="Google Shape;184;p24"/>
          <p:cNvSpPr/>
          <p:nvPr>
            <p:ph idx="5" type="pic"/>
          </p:nvPr>
        </p:nvSpPr>
        <p:spPr>
          <a:xfrm>
            <a:off x="1887175" y="2955200"/>
            <a:ext cx="1710900" cy="1586400"/>
          </a:xfrm>
          <a:prstGeom prst="rect">
            <a:avLst/>
          </a:prstGeom>
        </p:spPr>
        <p:txBody>
          <a:bodyPr anchorCtr="0" anchor="ctr" bIns="34275" lIns="68575" spcFirstLastPara="1" rIns="68575" wrap="square" tIns="34275">
            <a:noAutofit/>
          </a:bodyPr>
          <a:lstStyle/>
          <a:p>
            <a:pPr indent="0" lvl="0" marL="0" rtl="0" algn="ctr">
              <a:lnSpc>
                <a:spcPct val="100000"/>
              </a:lnSpc>
              <a:spcBef>
                <a:spcPts val="0"/>
              </a:spcBef>
              <a:spcAft>
                <a:spcPts val="0"/>
              </a:spcAft>
              <a:buNone/>
            </a:pPr>
            <a:r>
              <a:rPr b="1" lang="en-US" sz="2100">
                <a:solidFill>
                  <a:srgbClr val="5E5E5E"/>
                </a:solidFill>
              </a:rPr>
              <a:t>Web3</a:t>
            </a:r>
            <a:endParaRPr b="1" sz="2100">
              <a:solidFill>
                <a:srgbClr val="5E5E5E"/>
              </a:solidFill>
            </a:endParaRPr>
          </a:p>
          <a:p>
            <a:pPr indent="0" lvl="0" marL="0" rtl="0" algn="just">
              <a:lnSpc>
                <a:spcPct val="100000"/>
              </a:lnSpc>
              <a:spcBef>
                <a:spcPts val="0"/>
              </a:spcBef>
              <a:spcAft>
                <a:spcPts val="0"/>
              </a:spcAft>
              <a:buNone/>
            </a:pPr>
            <a:r>
              <a:rPr b="1" lang="en-US">
                <a:solidFill>
                  <a:srgbClr val="858585"/>
                </a:solidFill>
              </a:rPr>
              <a:t>Used this library to interact with the local ethereum nodes and connect our react application with our solidity code.</a:t>
            </a:r>
            <a:endParaRPr b="1" sz="2100">
              <a:solidFill>
                <a:srgbClr val="5E5E5E"/>
              </a:solidFill>
            </a:endParaRPr>
          </a:p>
        </p:txBody>
      </p:sp>
      <p:pic>
        <p:nvPicPr>
          <p:cNvPr id="185" name="Google Shape;185;p24"/>
          <p:cNvPicPr preferRelativeResize="0"/>
          <p:nvPr/>
        </p:nvPicPr>
        <p:blipFill rotWithShape="1">
          <a:blip r:embed="rId3">
            <a:alphaModFix/>
          </a:blip>
          <a:srcRect b="0" l="17186" r="14855" t="0"/>
          <a:stretch/>
        </p:blipFill>
        <p:spPr>
          <a:xfrm>
            <a:off x="356950" y="2903913"/>
            <a:ext cx="1029174" cy="1153450"/>
          </a:xfrm>
          <a:prstGeom prst="rect">
            <a:avLst/>
          </a:prstGeom>
          <a:noFill/>
          <a:ln>
            <a:noFill/>
          </a:ln>
        </p:spPr>
      </p:pic>
      <p:pic>
        <p:nvPicPr>
          <p:cNvPr id="186" name="Google Shape;186;p24"/>
          <p:cNvPicPr preferRelativeResize="0"/>
          <p:nvPr/>
        </p:nvPicPr>
        <p:blipFill>
          <a:blip r:embed="rId4">
            <a:alphaModFix/>
          </a:blip>
          <a:stretch>
            <a:fillRect/>
          </a:stretch>
        </p:blipFill>
        <p:spPr>
          <a:xfrm>
            <a:off x="2592650" y="1341225"/>
            <a:ext cx="998425" cy="1586400"/>
          </a:xfrm>
          <a:prstGeom prst="rect">
            <a:avLst/>
          </a:prstGeom>
          <a:noFill/>
          <a:ln>
            <a:noFill/>
          </a:ln>
        </p:spPr>
      </p:pic>
      <p:pic>
        <p:nvPicPr>
          <p:cNvPr id="187" name="Google Shape;187;p24"/>
          <p:cNvPicPr preferRelativeResize="0"/>
          <p:nvPr/>
        </p:nvPicPr>
        <p:blipFill>
          <a:blip r:embed="rId5">
            <a:alphaModFix/>
          </a:blip>
          <a:stretch>
            <a:fillRect/>
          </a:stretch>
        </p:blipFill>
        <p:spPr>
          <a:xfrm>
            <a:off x="1520975" y="1898475"/>
            <a:ext cx="1029150" cy="1029150"/>
          </a:xfrm>
          <a:prstGeom prst="rect">
            <a:avLst/>
          </a:prstGeom>
          <a:noFill/>
          <a:ln>
            <a:noFill/>
          </a:ln>
        </p:spPr>
      </p:pic>
      <p:pic>
        <p:nvPicPr>
          <p:cNvPr id="188" name="Google Shape;188;p24"/>
          <p:cNvPicPr preferRelativeResize="0"/>
          <p:nvPr/>
        </p:nvPicPr>
        <p:blipFill rotWithShape="1">
          <a:blip r:embed="rId6">
            <a:alphaModFix/>
          </a:blip>
          <a:srcRect b="0" l="16123" r="15932" t="0"/>
          <a:stretch/>
        </p:blipFill>
        <p:spPr>
          <a:xfrm>
            <a:off x="788900" y="1269650"/>
            <a:ext cx="871949" cy="907351"/>
          </a:xfrm>
          <a:prstGeom prst="rect">
            <a:avLst/>
          </a:prstGeom>
          <a:noFill/>
          <a:ln>
            <a:noFill/>
          </a:ln>
        </p:spPr>
      </p:pic>
      <p:pic>
        <p:nvPicPr>
          <p:cNvPr id="189" name="Google Shape;189;p24"/>
          <p:cNvPicPr preferRelativeResize="0"/>
          <p:nvPr/>
        </p:nvPicPr>
        <p:blipFill>
          <a:blip r:embed="rId7">
            <a:alphaModFix/>
          </a:blip>
          <a:stretch>
            <a:fillRect/>
          </a:stretch>
        </p:blipFill>
        <p:spPr>
          <a:xfrm>
            <a:off x="-1125" y="4081049"/>
            <a:ext cx="871950" cy="830245"/>
          </a:xfrm>
          <a:prstGeom prst="rect">
            <a:avLst/>
          </a:prstGeom>
          <a:noFill/>
          <a:ln>
            <a:noFill/>
          </a:ln>
        </p:spPr>
      </p:pic>
      <p:pic>
        <p:nvPicPr>
          <p:cNvPr id="190" name="Google Shape;190;p24"/>
          <p:cNvPicPr preferRelativeResize="0"/>
          <p:nvPr/>
        </p:nvPicPr>
        <p:blipFill>
          <a:blip r:embed="rId8">
            <a:alphaModFix/>
          </a:blip>
          <a:stretch>
            <a:fillRect/>
          </a:stretch>
        </p:blipFill>
        <p:spPr>
          <a:xfrm>
            <a:off x="80799" y="1726776"/>
            <a:ext cx="708098" cy="1153450"/>
          </a:xfrm>
          <a:prstGeom prst="rect">
            <a:avLst/>
          </a:prstGeom>
          <a:noFill/>
          <a:ln>
            <a:noFill/>
          </a:ln>
        </p:spPr>
      </p:pic>
      <p:pic>
        <p:nvPicPr>
          <p:cNvPr id="191" name="Google Shape;191;p24"/>
          <p:cNvPicPr preferRelativeResize="0"/>
          <p:nvPr/>
        </p:nvPicPr>
        <p:blipFill>
          <a:blip r:embed="rId9">
            <a:alphaModFix/>
          </a:blip>
          <a:stretch>
            <a:fillRect/>
          </a:stretch>
        </p:blipFill>
        <p:spPr>
          <a:xfrm>
            <a:off x="1029925" y="4124700"/>
            <a:ext cx="857250" cy="7429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25"/>
          <p:cNvSpPr txBox="1"/>
          <p:nvPr>
            <p:ph type="title"/>
          </p:nvPr>
        </p:nvSpPr>
        <p:spPr>
          <a:xfrm>
            <a:off x="480450" y="178925"/>
            <a:ext cx="2983200" cy="7497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accent1"/>
              </a:buClr>
              <a:buSzPts val="3300"/>
              <a:buFont typeface="Arial"/>
              <a:buNone/>
            </a:pPr>
            <a:r>
              <a:rPr lang="en-US">
                <a:solidFill>
                  <a:schemeClr val="accent1"/>
                </a:solidFill>
              </a:rPr>
              <a:t>System </a:t>
            </a:r>
            <a:r>
              <a:rPr lang="en-US">
                <a:solidFill>
                  <a:schemeClr val="accent4"/>
                </a:solidFill>
              </a:rPr>
              <a:t>Design</a:t>
            </a:r>
            <a:endParaRPr/>
          </a:p>
        </p:txBody>
      </p:sp>
      <p:pic>
        <p:nvPicPr>
          <p:cNvPr id="197" name="Google Shape;197;p25"/>
          <p:cNvPicPr preferRelativeResize="0"/>
          <p:nvPr>
            <p:ph idx="2" type="pic"/>
          </p:nvPr>
        </p:nvPicPr>
        <p:blipFill rotWithShape="1">
          <a:blip r:embed="rId3">
            <a:alphaModFix/>
          </a:blip>
          <a:srcRect b="0" l="2856" r="2856" t="0"/>
          <a:stretch/>
        </p:blipFill>
        <p:spPr>
          <a:xfrm>
            <a:off x="4293394" y="0"/>
            <a:ext cx="4850700" cy="5143500"/>
          </a:xfrm>
          <a:prstGeom prst="rect">
            <a:avLst/>
          </a:prstGeom>
          <a:solidFill>
            <a:srgbClr val="F2F2F2"/>
          </a:solidFill>
          <a:ln>
            <a:noFill/>
          </a:ln>
        </p:spPr>
      </p:pic>
      <p:sp>
        <p:nvSpPr>
          <p:cNvPr id="198" name="Google Shape;198;p25"/>
          <p:cNvSpPr/>
          <p:nvPr/>
        </p:nvSpPr>
        <p:spPr>
          <a:xfrm>
            <a:off x="292150" y="1023663"/>
            <a:ext cx="3839400" cy="901200"/>
          </a:xfrm>
          <a:prstGeom prst="rect">
            <a:avLst/>
          </a:prstGeom>
          <a:noFill/>
          <a:ln>
            <a:noFill/>
          </a:ln>
        </p:spPr>
        <p:txBody>
          <a:bodyPr anchorCtr="0" anchor="t" bIns="34275" lIns="68575" spcFirstLastPara="1" rIns="68575" wrap="square" tIns="34275">
            <a:noAutofit/>
          </a:bodyPr>
          <a:lstStyle/>
          <a:p>
            <a:pPr indent="0" lvl="0" marL="0" marR="0" rtl="0" algn="just">
              <a:spcBef>
                <a:spcPts val="0"/>
              </a:spcBef>
              <a:spcAft>
                <a:spcPts val="0"/>
              </a:spcAft>
              <a:buNone/>
            </a:pPr>
            <a:r>
              <a:rPr lang="en-US" sz="1100">
                <a:solidFill>
                  <a:srgbClr val="636363"/>
                </a:solidFill>
                <a:highlight>
                  <a:srgbClr val="FFFFFF"/>
                </a:highlight>
              </a:rPr>
              <a:t>Our model consists of </a:t>
            </a:r>
            <a:r>
              <a:rPr lang="en-US" sz="1100">
                <a:solidFill>
                  <a:srgbClr val="636363"/>
                </a:solidFill>
                <a:highlight>
                  <a:srgbClr val="FFFFFF"/>
                </a:highlight>
              </a:rPr>
              <a:t>four</a:t>
            </a:r>
            <a:r>
              <a:rPr lang="en-US" sz="1100">
                <a:solidFill>
                  <a:srgbClr val="636363"/>
                </a:solidFill>
                <a:highlight>
                  <a:srgbClr val="FFFFFF"/>
                </a:highlight>
              </a:rPr>
              <a:t> entities: Seller, Bidder</a:t>
            </a:r>
            <a:r>
              <a:rPr lang="en-US" sz="1100">
                <a:solidFill>
                  <a:srgbClr val="636363"/>
                </a:solidFill>
                <a:highlight>
                  <a:srgbClr val="FFFFFF"/>
                </a:highlight>
              </a:rPr>
              <a:t>, </a:t>
            </a:r>
            <a:r>
              <a:rPr lang="en-US" sz="1100">
                <a:solidFill>
                  <a:srgbClr val="636363"/>
                </a:solidFill>
                <a:highlight>
                  <a:srgbClr val="FFFFFF"/>
                </a:highlight>
              </a:rPr>
              <a:t>Buyer and Manager.</a:t>
            </a:r>
            <a:endParaRPr sz="1100">
              <a:solidFill>
                <a:srgbClr val="636363"/>
              </a:solidFill>
              <a:highlight>
                <a:srgbClr val="FFFFFF"/>
              </a:highlight>
            </a:endParaRPr>
          </a:p>
          <a:p>
            <a:pPr indent="0" lvl="0" marL="0" marR="0" rtl="0" algn="just">
              <a:spcBef>
                <a:spcPts val="0"/>
              </a:spcBef>
              <a:spcAft>
                <a:spcPts val="0"/>
              </a:spcAft>
              <a:buNone/>
            </a:pPr>
            <a:r>
              <a:rPr b="1" lang="en-US" sz="1100">
                <a:solidFill>
                  <a:schemeClr val="accent2"/>
                </a:solidFill>
                <a:highlight>
                  <a:srgbClr val="FFFFFF"/>
                </a:highlight>
              </a:rPr>
              <a:t>Owner/Seller</a:t>
            </a:r>
            <a:r>
              <a:rPr lang="en-US" sz="1100">
                <a:solidFill>
                  <a:srgbClr val="636363"/>
                </a:solidFill>
                <a:highlight>
                  <a:srgbClr val="FFFFFF"/>
                </a:highlight>
              </a:rPr>
              <a:t> - This is the person who owns the land and wants to sell it through auction on the platform. They can also view and accept the highest bid.</a:t>
            </a:r>
            <a:endParaRPr sz="1100">
              <a:solidFill>
                <a:srgbClr val="636363"/>
              </a:solidFill>
              <a:highlight>
                <a:srgbClr val="FFFFFF"/>
              </a:highlight>
            </a:endParaRPr>
          </a:p>
          <a:p>
            <a:pPr indent="0" lvl="0" marL="0" marR="0" rtl="0" algn="just">
              <a:spcBef>
                <a:spcPts val="0"/>
              </a:spcBef>
              <a:spcAft>
                <a:spcPts val="0"/>
              </a:spcAft>
              <a:buNone/>
            </a:pPr>
            <a:r>
              <a:t/>
            </a:r>
            <a:endParaRPr sz="1100">
              <a:solidFill>
                <a:srgbClr val="636363"/>
              </a:solidFill>
              <a:highlight>
                <a:srgbClr val="FFFFFF"/>
              </a:highlight>
            </a:endParaRPr>
          </a:p>
        </p:txBody>
      </p:sp>
      <p:sp>
        <p:nvSpPr>
          <p:cNvPr id="199" name="Google Shape;199;p25"/>
          <p:cNvSpPr/>
          <p:nvPr/>
        </p:nvSpPr>
        <p:spPr>
          <a:xfrm>
            <a:off x="292150" y="1924875"/>
            <a:ext cx="1846200" cy="2496300"/>
          </a:xfrm>
          <a:prstGeom prst="rect">
            <a:avLst/>
          </a:prstGeom>
          <a:noFill/>
          <a:ln>
            <a:noFill/>
          </a:ln>
        </p:spPr>
        <p:txBody>
          <a:bodyPr anchorCtr="0" anchor="t" bIns="34275" lIns="68575" spcFirstLastPara="1" rIns="68575" wrap="square" tIns="34275">
            <a:noAutofit/>
          </a:bodyPr>
          <a:lstStyle/>
          <a:p>
            <a:pPr indent="0" lvl="0" marL="0" marR="0" rtl="0" algn="just">
              <a:lnSpc>
                <a:spcPct val="100000"/>
              </a:lnSpc>
              <a:spcBef>
                <a:spcPts val="0"/>
              </a:spcBef>
              <a:spcAft>
                <a:spcPts val="0"/>
              </a:spcAft>
              <a:buNone/>
            </a:pPr>
            <a:r>
              <a:rPr b="1" lang="en-US" sz="1100">
                <a:solidFill>
                  <a:schemeClr val="accent2"/>
                </a:solidFill>
                <a:highlight>
                  <a:srgbClr val="FFFFFF"/>
                </a:highlight>
              </a:rPr>
              <a:t>Bidder</a:t>
            </a:r>
            <a:r>
              <a:rPr lang="en-US" sz="1100">
                <a:solidFill>
                  <a:srgbClr val="636363"/>
                </a:solidFill>
                <a:highlight>
                  <a:srgbClr val="FFFFFF"/>
                </a:highlight>
              </a:rPr>
              <a:t> - Bidders place bids greater than the asking price.</a:t>
            </a:r>
            <a:endParaRPr sz="1100">
              <a:solidFill>
                <a:srgbClr val="636363"/>
              </a:solidFill>
              <a:highlight>
                <a:srgbClr val="FFFFFF"/>
              </a:highlight>
            </a:endParaRPr>
          </a:p>
          <a:p>
            <a:pPr indent="0" lvl="0" marL="0" rtl="0" algn="just">
              <a:lnSpc>
                <a:spcPct val="100000"/>
              </a:lnSpc>
              <a:spcBef>
                <a:spcPts val="0"/>
              </a:spcBef>
              <a:spcAft>
                <a:spcPts val="0"/>
              </a:spcAft>
              <a:buNone/>
            </a:pPr>
            <a:r>
              <a:rPr b="1" lang="en-US" sz="1100">
                <a:solidFill>
                  <a:schemeClr val="accent2"/>
                </a:solidFill>
                <a:highlight>
                  <a:srgbClr val="FFFFFF"/>
                </a:highlight>
              </a:rPr>
              <a:t>Buyer </a:t>
            </a:r>
            <a:r>
              <a:rPr lang="en-US" sz="1100">
                <a:solidFill>
                  <a:srgbClr val="636363"/>
                </a:solidFill>
                <a:highlight>
                  <a:srgbClr val="FFFFFF"/>
                </a:highlight>
              </a:rPr>
              <a:t>- Buyer is one of the bidders selected by the owner to sell their land. They are the highest bidder. The land will be transferred to the buyer’s address.</a:t>
            </a:r>
            <a:endParaRPr sz="1100">
              <a:solidFill>
                <a:srgbClr val="636363"/>
              </a:solidFill>
              <a:highlight>
                <a:srgbClr val="FFFFFF"/>
              </a:highlight>
            </a:endParaRPr>
          </a:p>
          <a:p>
            <a:pPr indent="0" lvl="0" marL="0" rtl="0" algn="just">
              <a:lnSpc>
                <a:spcPct val="100000"/>
              </a:lnSpc>
              <a:spcBef>
                <a:spcPts val="0"/>
              </a:spcBef>
              <a:spcAft>
                <a:spcPts val="0"/>
              </a:spcAft>
              <a:buNone/>
            </a:pPr>
            <a:r>
              <a:rPr b="1" lang="en-US" sz="1100">
                <a:solidFill>
                  <a:schemeClr val="accent2"/>
                </a:solidFill>
                <a:highlight>
                  <a:srgbClr val="FFFFFF"/>
                </a:highlight>
              </a:rPr>
              <a:t>Manager</a:t>
            </a:r>
            <a:r>
              <a:rPr lang="en-US" sz="1100">
                <a:solidFill>
                  <a:srgbClr val="636363"/>
                </a:solidFill>
                <a:highlight>
                  <a:srgbClr val="FFFFFF"/>
                </a:highlight>
              </a:rPr>
              <a:t> - The manager is responsible for registering the land of a specified owner and adding it to the ledger.</a:t>
            </a:r>
            <a:endParaRPr sz="1100">
              <a:solidFill>
                <a:srgbClr val="636363"/>
              </a:solidFill>
              <a:highlight>
                <a:srgbClr val="FFFFFF"/>
              </a:highlight>
            </a:endParaRPr>
          </a:p>
          <a:p>
            <a:pPr indent="0" lvl="0" marL="0" marR="0" rtl="0" algn="just">
              <a:lnSpc>
                <a:spcPct val="100000"/>
              </a:lnSpc>
              <a:spcBef>
                <a:spcPts val="0"/>
              </a:spcBef>
              <a:spcAft>
                <a:spcPts val="0"/>
              </a:spcAft>
              <a:buNone/>
            </a:pPr>
            <a:r>
              <a:t/>
            </a:r>
            <a:endParaRPr sz="1100">
              <a:solidFill>
                <a:srgbClr val="636363"/>
              </a:solidFill>
            </a:endParaRPr>
          </a:p>
        </p:txBody>
      </p:sp>
      <p:pic>
        <p:nvPicPr>
          <p:cNvPr id="200" name="Google Shape;200;p25"/>
          <p:cNvPicPr preferRelativeResize="0"/>
          <p:nvPr/>
        </p:nvPicPr>
        <p:blipFill>
          <a:blip r:embed="rId4">
            <a:alphaModFix/>
          </a:blip>
          <a:stretch>
            <a:fillRect/>
          </a:stretch>
        </p:blipFill>
        <p:spPr>
          <a:xfrm>
            <a:off x="2138350" y="1924875"/>
            <a:ext cx="5135928" cy="31495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26"/>
          <p:cNvSpPr txBox="1"/>
          <p:nvPr>
            <p:ph idx="1" type="body"/>
          </p:nvPr>
        </p:nvSpPr>
        <p:spPr>
          <a:xfrm>
            <a:off x="4464900" y="2050050"/>
            <a:ext cx="4679100" cy="10434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lt2"/>
              </a:buClr>
              <a:buSzPts val="4100"/>
              <a:buNone/>
            </a:pPr>
            <a:r>
              <a:rPr lang="en-US"/>
              <a:t>Implementation</a:t>
            </a:r>
            <a:endParaRPr/>
          </a:p>
          <a:p>
            <a:pPr indent="0" lvl="0" marL="0" rtl="0" algn="l">
              <a:lnSpc>
                <a:spcPct val="90000"/>
              </a:lnSpc>
              <a:spcBef>
                <a:spcPts val="0"/>
              </a:spcBef>
              <a:spcAft>
                <a:spcPts val="0"/>
              </a:spcAft>
              <a:buClr>
                <a:schemeClr val="lt2"/>
              </a:buClr>
              <a:buSzPts val="4100"/>
              <a:buNone/>
            </a:pPr>
            <a:r>
              <a:rPr lang="en-US">
                <a:solidFill>
                  <a:schemeClr val="accent2"/>
                </a:solidFill>
              </a:rPr>
              <a:t>Details</a:t>
            </a:r>
            <a:endParaRPr>
              <a:solidFill>
                <a:schemeClr val="accent2"/>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27"/>
          <p:cNvSpPr txBox="1"/>
          <p:nvPr>
            <p:ph idx="1" type="body"/>
          </p:nvPr>
        </p:nvSpPr>
        <p:spPr>
          <a:xfrm>
            <a:off x="315828" y="236987"/>
            <a:ext cx="6650456" cy="543185"/>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lt1"/>
              </a:buClr>
              <a:buSzPts val="4100"/>
              <a:buNone/>
            </a:pPr>
            <a:r>
              <a:rPr lang="en-US"/>
              <a:t>Features</a:t>
            </a:r>
            <a:r>
              <a:rPr lang="en-US"/>
              <a:t> </a:t>
            </a:r>
            <a:r>
              <a:rPr lang="en-US">
                <a:solidFill>
                  <a:schemeClr val="accent2"/>
                </a:solidFill>
              </a:rPr>
              <a:t>Categorization</a:t>
            </a:r>
            <a:r>
              <a:rPr lang="en-US"/>
              <a:t> </a:t>
            </a:r>
            <a:endParaRPr/>
          </a:p>
        </p:txBody>
      </p:sp>
      <p:grpSp>
        <p:nvGrpSpPr>
          <p:cNvPr id="211" name="Google Shape;211;p27"/>
          <p:cNvGrpSpPr/>
          <p:nvPr/>
        </p:nvGrpSpPr>
        <p:grpSpPr>
          <a:xfrm>
            <a:off x="547917" y="1416487"/>
            <a:ext cx="4264790" cy="556421"/>
            <a:chOff x="6210998" y="1433695"/>
            <a:chExt cx="1457400" cy="741895"/>
          </a:xfrm>
        </p:grpSpPr>
        <p:sp>
          <p:nvSpPr>
            <p:cNvPr id="212" name="Google Shape;212;p27"/>
            <p:cNvSpPr txBox="1"/>
            <p:nvPr/>
          </p:nvSpPr>
          <p:spPr>
            <a:xfrm>
              <a:off x="6210998" y="1433695"/>
              <a:ext cx="1457346" cy="307776"/>
            </a:xfrm>
            <a:prstGeom prst="rect">
              <a:avLst/>
            </a:prstGeom>
            <a:noFill/>
            <a:ln>
              <a:noFill/>
            </a:ln>
          </p:spPr>
          <p:txBody>
            <a:bodyPr anchorCtr="0" anchor="t" bIns="45700" lIns="91425" spcFirstLastPara="1" rIns="91425" wrap="square" tIns="45700">
              <a:noAutofit/>
            </a:bodyPr>
            <a:lstStyle/>
            <a:p>
              <a:pPr indent="-184150" lvl="0" marL="171450" marR="0" rtl="0" algn="l">
                <a:spcBef>
                  <a:spcPts val="0"/>
                </a:spcBef>
                <a:spcAft>
                  <a:spcPts val="0"/>
                </a:spcAft>
                <a:buClr>
                  <a:schemeClr val="accent4"/>
                </a:buClr>
                <a:buSzPts val="1100"/>
                <a:buFont typeface="Noto Sans Symbols"/>
                <a:buChar char="❖"/>
              </a:pPr>
              <a:r>
                <a:rPr b="1" lang="en-US" sz="1100">
                  <a:solidFill>
                    <a:schemeClr val="accent4"/>
                  </a:solidFill>
                </a:rPr>
                <a:t>Seller</a:t>
              </a:r>
              <a:endParaRPr b="1" sz="1100">
                <a:solidFill>
                  <a:schemeClr val="accent4"/>
                </a:solidFill>
                <a:latin typeface="Arial"/>
                <a:ea typeface="Arial"/>
                <a:cs typeface="Arial"/>
                <a:sym typeface="Arial"/>
              </a:endParaRPr>
            </a:p>
          </p:txBody>
        </p:sp>
        <p:sp>
          <p:nvSpPr>
            <p:cNvPr id="213" name="Google Shape;213;p27"/>
            <p:cNvSpPr txBox="1"/>
            <p:nvPr/>
          </p:nvSpPr>
          <p:spPr>
            <a:xfrm>
              <a:off x="6210998" y="1683290"/>
              <a:ext cx="1457400" cy="4923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100">
                  <a:solidFill>
                    <a:srgbClr val="636363"/>
                  </a:solidFill>
                </a:rPr>
                <a:t>putUpForAction(), deleteFromAuction(), updateAuctionDetials(), acceptHighestBid() and transferOwnership().</a:t>
              </a:r>
              <a:endParaRPr sz="1600"/>
            </a:p>
            <a:p>
              <a:pPr indent="0" lvl="0" marL="0" marR="0" rtl="0" algn="l">
                <a:spcBef>
                  <a:spcPts val="0"/>
                </a:spcBef>
                <a:spcAft>
                  <a:spcPts val="0"/>
                </a:spcAft>
                <a:buNone/>
              </a:pPr>
              <a:r>
                <a:t/>
              </a:r>
              <a:endParaRPr sz="1600"/>
            </a:p>
          </p:txBody>
        </p:sp>
      </p:grpSp>
      <p:grpSp>
        <p:nvGrpSpPr>
          <p:cNvPr id="214" name="Google Shape;214;p27"/>
          <p:cNvGrpSpPr/>
          <p:nvPr/>
        </p:nvGrpSpPr>
        <p:grpSpPr>
          <a:xfrm>
            <a:off x="547901" y="3399764"/>
            <a:ext cx="4264627" cy="556529"/>
            <a:chOff x="6210998" y="1433695"/>
            <a:chExt cx="1457346" cy="742038"/>
          </a:xfrm>
        </p:grpSpPr>
        <p:sp>
          <p:nvSpPr>
            <p:cNvPr id="215" name="Google Shape;215;p27"/>
            <p:cNvSpPr txBox="1"/>
            <p:nvPr/>
          </p:nvSpPr>
          <p:spPr>
            <a:xfrm>
              <a:off x="6210998" y="1433695"/>
              <a:ext cx="1457346" cy="307776"/>
            </a:xfrm>
            <a:prstGeom prst="rect">
              <a:avLst/>
            </a:prstGeom>
            <a:noFill/>
            <a:ln>
              <a:noFill/>
            </a:ln>
          </p:spPr>
          <p:txBody>
            <a:bodyPr anchorCtr="0" anchor="t" bIns="45700" lIns="91425" spcFirstLastPara="1" rIns="91425" wrap="square" tIns="45700">
              <a:noAutofit/>
            </a:bodyPr>
            <a:lstStyle/>
            <a:p>
              <a:pPr indent="-184150" lvl="0" marL="171450" marR="0" rtl="0" algn="l">
                <a:spcBef>
                  <a:spcPts val="0"/>
                </a:spcBef>
                <a:spcAft>
                  <a:spcPts val="0"/>
                </a:spcAft>
                <a:buClr>
                  <a:schemeClr val="accent1"/>
                </a:buClr>
                <a:buSzPts val="1100"/>
                <a:buFont typeface="Noto Sans Symbols"/>
                <a:buChar char="❖"/>
              </a:pPr>
              <a:r>
                <a:rPr b="1" lang="en-US" sz="1100">
                  <a:solidFill>
                    <a:schemeClr val="accent1"/>
                  </a:solidFill>
                </a:rPr>
                <a:t>Everyone </a:t>
              </a:r>
              <a:endParaRPr b="1" sz="1100">
                <a:solidFill>
                  <a:schemeClr val="accent1"/>
                </a:solidFill>
                <a:latin typeface="Arial"/>
                <a:ea typeface="Arial"/>
                <a:cs typeface="Arial"/>
                <a:sym typeface="Arial"/>
              </a:endParaRPr>
            </a:p>
          </p:txBody>
        </p:sp>
        <p:sp>
          <p:nvSpPr>
            <p:cNvPr id="216" name="Google Shape;216;p27"/>
            <p:cNvSpPr txBox="1"/>
            <p:nvPr/>
          </p:nvSpPr>
          <p:spPr>
            <a:xfrm>
              <a:off x="6210998" y="1683290"/>
              <a:ext cx="1457346" cy="49244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100">
                  <a:solidFill>
                    <a:srgbClr val="636363"/>
                  </a:solidFill>
                </a:rPr>
                <a:t>viewLandDetials(), computeIdLand(), viewAuctionDetails()</a:t>
              </a:r>
              <a:endParaRPr sz="1600"/>
            </a:p>
          </p:txBody>
        </p:sp>
      </p:grpSp>
      <p:grpSp>
        <p:nvGrpSpPr>
          <p:cNvPr id="217" name="Google Shape;217;p27"/>
          <p:cNvGrpSpPr/>
          <p:nvPr/>
        </p:nvGrpSpPr>
        <p:grpSpPr>
          <a:xfrm>
            <a:off x="547842" y="2182254"/>
            <a:ext cx="4264790" cy="556421"/>
            <a:chOff x="6210998" y="1433695"/>
            <a:chExt cx="1457400" cy="741895"/>
          </a:xfrm>
        </p:grpSpPr>
        <p:sp>
          <p:nvSpPr>
            <p:cNvPr id="218" name="Google Shape;218;p27"/>
            <p:cNvSpPr txBox="1"/>
            <p:nvPr/>
          </p:nvSpPr>
          <p:spPr>
            <a:xfrm>
              <a:off x="6210998" y="1433695"/>
              <a:ext cx="1457400" cy="307800"/>
            </a:xfrm>
            <a:prstGeom prst="rect">
              <a:avLst/>
            </a:prstGeom>
            <a:noFill/>
            <a:ln>
              <a:noFill/>
            </a:ln>
          </p:spPr>
          <p:txBody>
            <a:bodyPr anchorCtr="0" anchor="t" bIns="45700" lIns="91425" spcFirstLastPara="1" rIns="91425" wrap="square" tIns="45700">
              <a:noAutofit/>
            </a:bodyPr>
            <a:lstStyle/>
            <a:p>
              <a:pPr indent="-184150" lvl="0" marL="171450" marR="0" rtl="0" algn="l">
                <a:spcBef>
                  <a:spcPts val="0"/>
                </a:spcBef>
                <a:spcAft>
                  <a:spcPts val="0"/>
                </a:spcAft>
                <a:buClr>
                  <a:schemeClr val="accent3"/>
                </a:buClr>
                <a:buSzPts val="1100"/>
                <a:buFont typeface="Noto Sans Symbols"/>
                <a:buChar char="❖"/>
              </a:pPr>
              <a:r>
                <a:rPr b="1" lang="en-US" sz="1100">
                  <a:solidFill>
                    <a:schemeClr val="accent3"/>
                  </a:solidFill>
                </a:rPr>
                <a:t>Manager</a:t>
              </a:r>
              <a:endParaRPr b="1" sz="1100">
                <a:solidFill>
                  <a:schemeClr val="accent3"/>
                </a:solidFill>
                <a:latin typeface="Arial"/>
                <a:ea typeface="Arial"/>
                <a:cs typeface="Arial"/>
                <a:sym typeface="Arial"/>
              </a:endParaRPr>
            </a:p>
          </p:txBody>
        </p:sp>
        <p:sp>
          <p:nvSpPr>
            <p:cNvPr id="219" name="Google Shape;219;p27"/>
            <p:cNvSpPr txBox="1"/>
            <p:nvPr/>
          </p:nvSpPr>
          <p:spPr>
            <a:xfrm>
              <a:off x="6210998" y="1683290"/>
              <a:ext cx="1457400" cy="4923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100">
                  <a:solidFill>
                    <a:srgbClr val="636363"/>
                  </a:solidFill>
                </a:rPr>
                <a:t>registerLand().</a:t>
              </a:r>
              <a:endParaRPr sz="1600"/>
            </a:p>
          </p:txBody>
        </p:sp>
      </p:grpSp>
      <p:grpSp>
        <p:nvGrpSpPr>
          <p:cNvPr id="220" name="Google Shape;220;p27"/>
          <p:cNvGrpSpPr/>
          <p:nvPr/>
        </p:nvGrpSpPr>
        <p:grpSpPr>
          <a:xfrm>
            <a:off x="547901" y="2738672"/>
            <a:ext cx="4264627" cy="556529"/>
            <a:chOff x="6210998" y="1433695"/>
            <a:chExt cx="1457346" cy="742038"/>
          </a:xfrm>
        </p:grpSpPr>
        <p:sp>
          <p:nvSpPr>
            <p:cNvPr id="221" name="Google Shape;221;p27"/>
            <p:cNvSpPr txBox="1"/>
            <p:nvPr/>
          </p:nvSpPr>
          <p:spPr>
            <a:xfrm>
              <a:off x="6210998" y="1433695"/>
              <a:ext cx="1457346" cy="307776"/>
            </a:xfrm>
            <a:prstGeom prst="rect">
              <a:avLst/>
            </a:prstGeom>
            <a:noFill/>
            <a:ln>
              <a:noFill/>
            </a:ln>
          </p:spPr>
          <p:txBody>
            <a:bodyPr anchorCtr="0" anchor="t" bIns="45700" lIns="91425" spcFirstLastPara="1" rIns="91425" wrap="square" tIns="45700">
              <a:noAutofit/>
            </a:bodyPr>
            <a:lstStyle/>
            <a:p>
              <a:pPr indent="-184150" lvl="0" marL="171450" marR="0" rtl="0" algn="l">
                <a:spcBef>
                  <a:spcPts val="0"/>
                </a:spcBef>
                <a:spcAft>
                  <a:spcPts val="0"/>
                </a:spcAft>
                <a:buClr>
                  <a:schemeClr val="accent2"/>
                </a:buClr>
                <a:buSzPts val="1100"/>
                <a:buFont typeface="Noto Sans Symbols"/>
                <a:buChar char="❖"/>
              </a:pPr>
              <a:r>
                <a:rPr b="1" lang="en-US" sz="1100">
                  <a:solidFill>
                    <a:schemeClr val="accent2"/>
                  </a:solidFill>
                </a:rPr>
                <a:t>Bidder</a:t>
              </a:r>
              <a:endParaRPr b="1" sz="1100">
                <a:solidFill>
                  <a:schemeClr val="accent2"/>
                </a:solidFill>
                <a:latin typeface="Arial"/>
                <a:ea typeface="Arial"/>
                <a:cs typeface="Arial"/>
                <a:sym typeface="Arial"/>
              </a:endParaRPr>
            </a:p>
          </p:txBody>
        </p:sp>
        <p:sp>
          <p:nvSpPr>
            <p:cNvPr id="222" name="Google Shape;222;p27"/>
            <p:cNvSpPr txBox="1"/>
            <p:nvPr/>
          </p:nvSpPr>
          <p:spPr>
            <a:xfrm>
              <a:off x="6210998" y="1683290"/>
              <a:ext cx="1457346" cy="49244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100">
                  <a:solidFill>
                    <a:srgbClr val="636363"/>
                  </a:solidFill>
                </a:rPr>
                <a:t>placeBid() and terminateAuction().</a:t>
              </a:r>
              <a:endParaRPr sz="1600"/>
            </a:p>
          </p:txBody>
        </p:sp>
      </p:grpSp>
      <p:sp>
        <p:nvSpPr>
          <p:cNvPr id="223" name="Google Shape;223;p27"/>
          <p:cNvSpPr/>
          <p:nvPr/>
        </p:nvSpPr>
        <p:spPr>
          <a:xfrm>
            <a:off x="1" y="1404257"/>
            <a:ext cx="9143999" cy="3298372"/>
          </a:xfrm>
          <a:custGeom>
            <a:rect b="b" l="l" r="r" t="t"/>
            <a:pathLst>
              <a:path extrusionOk="0" h="4397829" w="12218126">
                <a:moveTo>
                  <a:pt x="0" y="4397829"/>
                </a:moveTo>
                <a:lnTo>
                  <a:pt x="7541623" y="4371703"/>
                </a:lnTo>
                <a:lnTo>
                  <a:pt x="7907383" y="3666309"/>
                </a:lnTo>
                <a:lnTo>
                  <a:pt x="9013372" y="2812869"/>
                </a:lnTo>
                <a:lnTo>
                  <a:pt x="9222378" y="2151018"/>
                </a:lnTo>
                <a:lnTo>
                  <a:pt x="10319658" y="992778"/>
                </a:lnTo>
                <a:lnTo>
                  <a:pt x="11260183" y="731520"/>
                </a:lnTo>
                <a:lnTo>
                  <a:pt x="12218126" y="0"/>
                </a:lnTo>
              </a:path>
            </a:pathLst>
          </a:custGeom>
          <a:noFill/>
          <a:ln cap="flat" cmpd="sng" w="38100">
            <a:solidFill>
              <a:schemeClr val="accen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224" name="Google Shape;224;p27"/>
          <p:cNvSpPr/>
          <p:nvPr/>
        </p:nvSpPr>
        <p:spPr>
          <a:xfrm>
            <a:off x="6279550" y="2332892"/>
            <a:ext cx="2341940" cy="2369737"/>
          </a:xfrm>
          <a:custGeom>
            <a:rect b="b" l="l" r="r" t="t"/>
            <a:pathLst>
              <a:path extrusionOk="0" h="2969622" w="2934789">
                <a:moveTo>
                  <a:pt x="2934789" y="0"/>
                </a:moveTo>
                <a:lnTo>
                  <a:pt x="2081349" y="226422"/>
                </a:lnTo>
                <a:lnTo>
                  <a:pt x="1419497" y="1027611"/>
                </a:lnTo>
                <a:lnTo>
                  <a:pt x="1271452" y="1680754"/>
                </a:lnTo>
                <a:lnTo>
                  <a:pt x="165463" y="2438400"/>
                </a:lnTo>
                <a:lnTo>
                  <a:pt x="0" y="2969622"/>
                </a:lnTo>
                <a:lnTo>
                  <a:pt x="2891246" y="2969622"/>
                </a:lnTo>
                <a:lnTo>
                  <a:pt x="2934789" y="0"/>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grpSp>
        <p:nvGrpSpPr>
          <p:cNvPr id="225" name="Google Shape;225;p27"/>
          <p:cNvGrpSpPr/>
          <p:nvPr/>
        </p:nvGrpSpPr>
        <p:grpSpPr>
          <a:xfrm rot="4118366">
            <a:off x="5737120" y="2597682"/>
            <a:ext cx="963699" cy="1103387"/>
            <a:chOff x="6785797" y="3421890"/>
            <a:chExt cx="1284932" cy="1471182"/>
          </a:xfrm>
        </p:grpSpPr>
        <p:sp>
          <p:nvSpPr>
            <p:cNvPr id="226" name="Google Shape;226;p27"/>
            <p:cNvSpPr/>
            <p:nvPr/>
          </p:nvSpPr>
          <p:spPr>
            <a:xfrm rot="-1779533">
              <a:off x="7603145" y="3621314"/>
              <a:ext cx="99159" cy="1334653"/>
            </a:xfrm>
            <a:prstGeom prst="roundRect">
              <a:avLst>
                <a:gd fmla="val 33702" name="adj"/>
              </a:avLst>
            </a:prstGeom>
            <a:gradFill>
              <a:gsLst>
                <a:gs pos="0">
                  <a:srgbClr val="CB7A00"/>
                </a:gs>
                <a:gs pos="100000">
                  <a:srgbClr val="CB7A00"/>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227" name="Google Shape;227;p27"/>
            <p:cNvSpPr/>
            <p:nvPr/>
          </p:nvSpPr>
          <p:spPr>
            <a:xfrm rot="-1779533">
              <a:off x="7299763" y="3749789"/>
              <a:ext cx="176582" cy="156543"/>
            </a:xfrm>
            <a:prstGeom prst="roundRect">
              <a:avLst>
                <a:gd fmla="val 27550" name="adj"/>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228" name="Google Shape;228;p27"/>
            <p:cNvSpPr/>
            <p:nvPr/>
          </p:nvSpPr>
          <p:spPr>
            <a:xfrm rot="3412889">
              <a:off x="7609207" y="3406218"/>
              <a:ext cx="279743" cy="585592"/>
            </a:xfrm>
            <a:custGeom>
              <a:rect b="b" l="l" r="r" t="t"/>
              <a:pathLst>
                <a:path extrusionOk="0" h="585592" w="279743">
                  <a:moveTo>
                    <a:pt x="240" y="585592"/>
                  </a:moveTo>
                  <a:cubicBezTo>
                    <a:pt x="-2898" y="444351"/>
                    <a:pt x="21192" y="186437"/>
                    <a:pt x="279743" y="0"/>
                  </a:cubicBezTo>
                  <a:cubicBezTo>
                    <a:pt x="102058" y="325112"/>
                    <a:pt x="129667" y="454175"/>
                    <a:pt x="110929" y="585592"/>
                  </a:cubicBezTo>
                  <a:lnTo>
                    <a:pt x="240" y="585592"/>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229" name="Google Shape;229;p27"/>
            <p:cNvSpPr/>
            <p:nvPr/>
          </p:nvSpPr>
          <p:spPr>
            <a:xfrm flipH="1" rot="-7177747">
              <a:off x="6969587" y="3789364"/>
              <a:ext cx="279743" cy="585592"/>
            </a:xfrm>
            <a:custGeom>
              <a:rect b="b" l="l" r="r" t="t"/>
              <a:pathLst>
                <a:path extrusionOk="0" h="585592" w="279743">
                  <a:moveTo>
                    <a:pt x="240" y="585592"/>
                  </a:moveTo>
                  <a:cubicBezTo>
                    <a:pt x="-2898" y="444351"/>
                    <a:pt x="21192" y="186437"/>
                    <a:pt x="279743" y="0"/>
                  </a:cubicBezTo>
                  <a:cubicBezTo>
                    <a:pt x="102058" y="325112"/>
                    <a:pt x="129667" y="454175"/>
                    <a:pt x="110929" y="585592"/>
                  </a:cubicBezTo>
                  <a:lnTo>
                    <a:pt x="240" y="585592"/>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grpSp>
      <p:grpSp>
        <p:nvGrpSpPr>
          <p:cNvPr id="230" name="Google Shape;230;p27"/>
          <p:cNvGrpSpPr/>
          <p:nvPr/>
        </p:nvGrpSpPr>
        <p:grpSpPr>
          <a:xfrm>
            <a:off x="4846263" y="3041655"/>
            <a:ext cx="1162015" cy="1747071"/>
            <a:chOff x="6461684" y="4055539"/>
            <a:chExt cx="1549353" cy="2329429"/>
          </a:xfrm>
        </p:grpSpPr>
        <p:sp>
          <p:nvSpPr>
            <p:cNvPr id="231" name="Google Shape;231;p27"/>
            <p:cNvSpPr/>
            <p:nvPr/>
          </p:nvSpPr>
          <p:spPr>
            <a:xfrm flipH="1" rot="826668">
              <a:off x="6707479" y="4133010"/>
              <a:ext cx="913301" cy="2174487"/>
            </a:xfrm>
            <a:custGeom>
              <a:rect b="b" l="l" r="r" t="t"/>
              <a:pathLst>
                <a:path extrusionOk="0" h="2174487" w="913301">
                  <a:moveTo>
                    <a:pt x="598044" y="438167"/>
                  </a:moveTo>
                  <a:cubicBezTo>
                    <a:pt x="535065" y="416124"/>
                    <a:pt x="467628" y="435501"/>
                    <a:pt x="425445" y="481991"/>
                  </a:cubicBezTo>
                  <a:lnTo>
                    <a:pt x="417947" y="494619"/>
                  </a:lnTo>
                  <a:lnTo>
                    <a:pt x="474774" y="474487"/>
                  </a:lnTo>
                  <a:cubicBezTo>
                    <a:pt x="549448" y="448035"/>
                    <a:pt x="631431" y="487126"/>
                    <a:pt x="657885" y="561804"/>
                  </a:cubicBezTo>
                  <a:cubicBezTo>
                    <a:pt x="684334" y="636480"/>
                    <a:pt x="645243" y="718462"/>
                    <a:pt x="570565" y="744915"/>
                  </a:cubicBezTo>
                  <a:lnTo>
                    <a:pt x="284541" y="846235"/>
                  </a:lnTo>
                  <a:lnTo>
                    <a:pt x="207052" y="1067613"/>
                  </a:lnTo>
                  <a:lnTo>
                    <a:pt x="201389" y="1097609"/>
                  </a:lnTo>
                  <a:lnTo>
                    <a:pt x="199968" y="1099058"/>
                  </a:lnTo>
                  <a:lnTo>
                    <a:pt x="15086" y="1383405"/>
                  </a:lnTo>
                  <a:cubicBezTo>
                    <a:pt x="7465" y="1395126"/>
                    <a:pt x="2579" y="1407835"/>
                    <a:pt x="272" y="1420786"/>
                  </a:cubicBezTo>
                  <a:cubicBezTo>
                    <a:pt x="466" y="1432411"/>
                    <a:pt x="661" y="1444036"/>
                    <a:pt x="854" y="1455662"/>
                  </a:cubicBezTo>
                  <a:cubicBezTo>
                    <a:pt x="569" y="1457072"/>
                    <a:pt x="286" y="1458482"/>
                    <a:pt x="1" y="1459892"/>
                  </a:cubicBezTo>
                  <a:lnTo>
                    <a:pt x="1" y="1929005"/>
                  </a:lnTo>
                  <a:cubicBezTo>
                    <a:pt x="0" y="1984924"/>
                    <a:pt x="45334" y="2030258"/>
                    <a:pt x="101254" y="2030258"/>
                  </a:cubicBezTo>
                  <a:cubicBezTo>
                    <a:pt x="157173" y="2030258"/>
                    <a:pt x="202507" y="1984925"/>
                    <a:pt x="202507" y="1929005"/>
                  </a:cubicBezTo>
                  <a:lnTo>
                    <a:pt x="202507" y="1466652"/>
                  </a:lnTo>
                  <a:lnTo>
                    <a:pt x="298815" y="1318528"/>
                  </a:lnTo>
                  <a:lnTo>
                    <a:pt x="337331" y="1549805"/>
                  </a:lnTo>
                  <a:lnTo>
                    <a:pt x="356460" y="1580473"/>
                  </a:lnTo>
                  <a:lnTo>
                    <a:pt x="355627" y="1585783"/>
                  </a:lnTo>
                  <a:cubicBezTo>
                    <a:pt x="356100" y="1598301"/>
                    <a:pt x="359033" y="1610935"/>
                    <a:pt x="364676" y="1622996"/>
                  </a:cubicBezTo>
                  <a:lnTo>
                    <a:pt x="596773" y="2118901"/>
                  </a:lnTo>
                  <a:cubicBezTo>
                    <a:pt x="619352" y="2167144"/>
                    <a:pt x="676765" y="2187950"/>
                    <a:pt x="725008" y="2165371"/>
                  </a:cubicBezTo>
                  <a:lnTo>
                    <a:pt x="733716" y="2161296"/>
                  </a:lnTo>
                  <a:cubicBezTo>
                    <a:pt x="781959" y="2138716"/>
                    <a:pt x="802762" y="2081302"/>
                    <a:pt x="780185" y="2033061"/>
                  </a:cubicBezTo>
                  <a:lnTo>
                    <a:pt x="548089" y="1537156"/>
                  </a:lnTo>
                  <a:lnTo>
                    <a:pt x="536735" y="1526783"/>
                  </a:lnTo>
                  <a:cubicBezTo>
                    <a:pt x="536852" y="1523368"/>
                    <a:pt x="536970" y="1519954"/>
                    <a:pt x="537086" y="1516540"/>
                  </a:cubicBezTo>
                  <a:lnTo>
                    <a:pt x="491160" y="1240771"/>
                  </a:lnTo>
                  <a:lnTo>
                    <a:pt x="481099" y="1224638"/>
                  </a:lnTo>
                  <a:lnTo>
                    <a:pt x="511141" y="1174053"/>
                  </a:lnTo>
                  <a:lnTo>
                    <a:pt x="696871" y="643431"/>
                  </a:lnTo>
                  <a:cubicBezTo>
                    <a:pt x="726262" y="559458"/>
                    <a:pt x="682016" y="467558"/>
                    <a:pt x="598044" y="438167"/>
                  </a:cubicBezTo>
                  <a:close/>
                  <a:moveTo>
                    <a:pt x="747565" y="6308"/>
                  </a:moveTo>
                  <a:cubicBezTo>
                    <a:pt x="630910" y="-22296"/>
                    <a:pt x="513153" y="49082"/>
                    <a:pt x="484549" y="165736"/>
                  </a:cubicBezTo>
                  <a:cubicBezTo>
                    <a:pt x="455943" y="282391"/>
                    <a:pt x="527323" y="400148"/>
                    <a:pt x="643978" y="428754"/>
                  </a:cubicBezTo>
                  <a:cubicBezTo>
                    <a:pt x="760630" y="457358"/>
                    <a:pt x="878388" y="385980"/>
                    <a:pt x="906993" y="269326"/>
                  </a:cubicBezTo>
                  <a:cubicBezTo>
                    <a:pt x="935599" y="152671"/>
                    <a:pt x="864219" y="34914"/>
                    <a:pt x="747565" y="6308"/>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232" name="Google Shape;232;p27"/>
            <p:cNvSpPr/>
            <p:nvPr/>
          </p:nvSpPr>
          <p:spPr>
            <a:xfrm rot="-3437011">
              <a:off x="7251630" y="4555333"/>
              <a:ext cx="211547" cy="558767"/>
            </a:xfrm>
            <a:prstGeom prst="roundRect">
              <a:avLst>
                <a:gd fmla="val 50000" name="adj"/>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233" name="Google Shape;233;p27"/>
            <p:cNvSpPr/>
            <p:nvPr/>
          </p:nvSpPr>
          <p:spPr>
            <a:xfrm rot="-6295876">
              <a:off x="7633046" y="4614399"/>
              <a:ext cx="171813" cy="558767"/>
            </a:xfrm>
            <a:prstGeom prst="roundRect">
              <a:avLst>
                <a:gd fmla="val 50000" name="adj"/>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grpSp>
      <p:grpSp>
        <p:nvGrpSpPr>
          <p:cNvPr id="234" name="Google Shape;234;p27"/>
          <p:cNvGrpSpPr/>
          <p:nvPr/>
        </p:nvGrpSpPr>
        <p:grpSpPr>
          <a:xfrm>
            <a:off x="7108874" y="4451248"/>
            <a:ext cx="756000" cy="80852"/>
            <a:chOff x="9071572" y="5941778"/>
            <a:chExt cx="1177490" cy="125929"/>
          </a:xfrm>
        </p:grpSpPr>
        <p:sp>
          <p:nvSpPr>
            <p:cNvPr id="235" name="Google Shape;235;p27"/>
            <p:cNvSpPr/>
            <p:nvPr/>
          </p:nvSpPr>
          <p:spPr>
            <a:xfrm>
              <a:off x="9071572" y="5941778"/>
              <a:ext cx="1177490" cy="125929"/>
            </a:xfrm>
            <a:prstGeom prst="roundRect">
              <a:avLst>
                <a:gd fmla="val 20474" name="adj"/>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236" name="Google Shape;236;p27"/>
            <p:cNvSpPr/>
            <p:nvPr/>
          </p:nvSpPr>
          <p:spPr>
            <a:xfrm flipH="1">
              <a:off x="9107999" y="5941778"/>
              <a:ext cx="45719" cy="125929"/>
            </a:xfrm>
            <a:prstGeom prst="roundRect">
              <a:avLst>
                <a:gd fmla="val 20474" name="adj"/>
              </a:avLst>
            </a:prstGeom>
            <a:gradFill>
              <a:gsLst>
                <a:gs pos="0">
                  <a:srgbClr val="E48900"/>
                </a:gs>
                <a:gs pos="100000">
                  <a:srgbClr val="E48900"/>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237" name="Google Shape;237;p27"/>
            <p:cNvSpPr/>
            <p:nvPr/>
          </p:nvSpPr>
          <p:spPr>
            <a:xfrm flipH="1">
              <a:off x="9196089" y="5941778"/>
              <a:ext cx="45719" cy="125929"/>
            </a:xfrm>
            <a:prstGeom prst="roundRect">
              <a:avLst>
                <a:gd fmla="val 20474" name="adj"/>
              </a:avLst>
            </a:prstGeom>
            <a:gradFill>
              <a:gsLst>
                <a:gs pos="0">
                  <a:srgbClr val="E48900"/>
                </a:gs>
                <a:gs pos="100000">
                  <a:srgbClr val="E48900"/>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238" name="Google Shape;238;p27"/>
            <p:cNvSpPr/>
            <p:nvPr/>
          </p:nvSpPr>
          <p:spPr>
            <a:xfrm flipH="1">
              <a:off x="9284179" y="5941778"/>
              <a:ext cx="45719" cy="125929"/>
            </a:xfrm>
            <a:prstGeom prst="roundRect">
              <a:avLst>
                <a:gd fmla="val 20474" name="adj"/>
              </a:avLst>
            </a:prstGeom>
            <a:gradFill>
              <a:gsLst>
                <a:gs pos="0">
                  <a:srgbClr val="E48900"/>
                </a:gs>
                <a:gs pos="100000">
                  <a:srgbClr val="E48900"/>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239" name="Google Shape;239;p27"/>
            <p:cNvSpPr/>
            <p:nvPr/>
          </p:nvSpPr>
          <p:spPr>
            <a:xfrm flipH="1">
              <a:off x="9372269" y="5941778"/>
              <a:ext cx="45719" cy="125929"/>
            </a:xfrm>
            <a:prstGeom prst="roundRect">
              <a:avLst>
                <a:gd fmla="val 20474" name="adj"/>
              </a:avLst>
            </a:prstGeom>
            <a:gradFill>
              <a:gsLst>
                <a:gs pos="0">
                  <a:srgbClr val="E48900"/>
                </a:gs>
                <a:gs pos="100000">
                  <a:srgbClr val="E48900"/>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240" name="Google Shape;240;p27"/>
            <p:cNvSpPr/>
            <p:nvPr/>
          </p:nvSpPr>
          <p:spPr>
            <a:xfrm flipH="1">
              <a:off x="9460359" y="5941778"/>
              <a:ext cx="45719" cy="125929"/>
            </a:xfrm>
            <a:prstGeom prst="roundRect">
              <a:avLst>
                <a:gd fmla="val 20474" name="adj"/>
              </a:avLst>
            </a:prstGeom>
            <a:gradFill>
              <a:gsLst>
                <a:gs pos="0">
                  <a:srgbClr val="E48900"/>
                </a:gs>
                <a:gs pos="100000">
                  <a:srgbClr val="E48900"/>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241" name="Google Shape;241;p27"/>
            <p:cNvSpPr/>
            <p:nvPr/>
          </p:nvSpPr>
          <p:spPr>
            <a:xfrm flipH="1">
              <a:off x="9548449" y="5941778"/>
              <a:ext cx="45719" cy="125929"/>
            </a:xfrm>
            <a:prstGeom prst="roundRect">
              <a:avLst>
                <a:gd fmla="val 20474" name="adj"/>
              </a:avLst>
            </a:prstGeom>
            <a:gradFill>
              <a:gsLst>
                <a:gs pos="0">
                  <a:srgbClr val="E48900"/>
                </a:gs>
                <a:gs pos="100000">
                  <a:srgbClr val="E48900"/>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242" name="Google Shape;242;p27"/>
            <p:cNvSpPr/>
            <p:nvPr/>
          </p:nvSpPr>
          <p:spPr>
            <a:xfrm flipH="1">
              <a:off x="9636539" y="5941778"/>
              <a:ext cx="45719" cy="125929"/>
            </a:xfrm>
            <a:prstGeom prst="roundRect">
              <a:avLst>
                <a:gd fmla="val 20474" name="adj"/>
              </a:avLst>
            </a:prstGeom>
            <a:gradFill>
              <a:gsLst>
                <a:gs pos="0">
                  <a:srgbClr val="E48900"/>
                </a:gs>
                <a:gs pos="100000">
                  <a:srgbClr val="E48900"/>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243" name="Google Shape;243;p27"/>
            <p:cNvSpPr/>
            <p:nvPr/>
          </p:nvSpPr>
          <p:spPr>
            <a:xfrm flipH="1">
              <a:off x="9724629" y="5941778"/>
              <a:ext cx="45719" cy="125929"/>
            </a:xfrm>
            <a:prstGeom prst="roundRect">
              <a:avLst>
                <a:gd fmla="val 20474" name="adj"/>
              </a:avLst>
            </a:prstGeom>
            <a:gradFill>
              <a:gsLst>
                <a:gs pos="0">
                  <a:srgbClr val="E48900"/>
                </a:gs>
                <a:gs pos="100000">
                  <a:srgbClr val="E48900"/>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244" name="Google Shape;244;p27"/>
            <p:cNvSpPr/>
            <p:nvPr/>
          </p:nvSpPr>
          <p:spPr>
            <a:xfrm flipH="1">
              <a:off x="9812719" y="5941778"/>
              <a:ext cx="45719" cy="125929"/>
            </a:xfrm>
            <a:prstGeom prst="roundRect">
              <a:avLst>
                <a:gd fmla="val 20474" name="adj"/>
              </a:avLst>
            </a:prstGeom>
            <a:gradFill>
              <a:gsLst>
                <a:gs pos="0">
                  <a:srgbClr val="E48900"/>
                </a:gs>
                <a:gs pos="100000">
                  <a:srgbClr val="E48900"/>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245" name="Google Shape;245;p27"/>
            <p:cNvSpPr/>
            <p:nvPr/>
          </p:nvSpPr>
          <p:spPr>
            <a:xfrm flipH="1">
              <a:off x="9900809" y="5941778"/>
              <a:ext cx="45719" cy="125929"/>
            </a:xfrm>
            <a:prstGeom prst="roundRect">
              <a:avLst>
                <a:gd fmla="val 20474" name="adj"/>
              </a:avLst>
            </a:prstGeom>
            <a:gradFill>
              <a:gsLst>
                <a:gs pos="0">
                  <a:srgbClr val="E48900"/>
                </a:gs>
                <a:gs pos="100000">
                  <a:srgbClr val="E48900"/>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246" name="Google Shape;246;p27"/>
            <p:cNvSpPr/>
            <p:nvPr/>
          </p:nvSpPr>
          <p:spPr>
            <a:xfrm flipH="1">
              <a:off x="9988899" y="5941778"/>
              <a:ext cx="45719" cy="125929"/>
            </a:xfrm>
            <a:prstGeom prst="roundRect">
              <a:avLst>
                <a:gd fmla="val 20474" name="adj"/>
              </a:avLst>
            </a:prstGeom>
            <a:gradFill>
              <a:gsLst>
                <a:gs pos="0">
                  <a:srgbClr val="E48900"/>
                </a:gs>
                <a:gs pos="100000">
                  <a:srgbClr val="E48900"/>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247" name="Google Shape;247;p27"/>
            <p:cNvSpPr/>
            <p:nvPr/>
          </p:nvSpPr>
          <p:spPr>
            <a:xfrm flipH="1">
              <a:off x="10076989" y="5941778"/>
              <a:ext cx="45719" cy="125929"/>
            </a:xfrm>
            <a:prstGeom prst="roundRect">
              <a:avLst>
                <a:gd fmla="val 20474" name="adj"/>
              </a:avLst>
            </a:prstGeom>
            <a:gradFill>
              <a:gsLst>
                <a:gs pos="0">
                  <a:srgbClr val="E48900"/>
                </a:gs>
                <a:gs pos="100000">
                  <a:srgbClr val="E48900"/>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248" name="Google Shape;248;p27"/>
            <p:cNvSpPr/>
            <p:nvPr/>
          </p:nvSpPr>
          <p:spPr>
            <a:xfrm flipH="1">
              <a:off x="10165079" y="5941778"/>
              <a:ext cx="45719" cy="125929"/>
            </a:xfrm>
            <a:prstGeom prst="roundRect">
              <a:avLst>
                <a:gd fmla="val 20474" name="adj"/>
              </a:avLst>
            </a:prstGeom>
            <a:gradFill>
              <a:gsLst>
                <a:gs pos="0">
                  <a:srgbClr val="E48900"/>
                </a:gs>
                <a:gs pos="100000">
                  <a:srgbClr val="E48900"/>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grpSp>
      <p:grpSp>
        <p:nvGrpSpPr>
          <p:cNvPr id="249" name="Google Shape;249;p27"/>
          <p:cNvGrpSpPr/>
          <p:nvPr/>
        </p:nvGrpSpPr>
        <p:grpSpPr>
          <a:xfrm>
            <a:off x="7108874" y="4317927"/>
            <a:ext cx="756000" cy="80852"/>
            <a:chOff x="9071572" y="5941778"/>
            <a:chExt cx="1177490" cy="125929"/>
          </a:xfrm>
        </p:grpSpPr>
        <p:sp>
          <p:nvSpPr>
            <p:cNvPr id="250" name="Google Shape;250;p27"/>
            <p:cNvSpPr/>
            <p:nvPr/>
          </p:nvSpPr>
          <p:spPr>
            <a:xfrm>
              <a:off x="9071572" y="5941778"/>
              <a:ext cx="1177490" cy="125929"/>
            </a:xfrm>
            <a:prstGeom prst="roundRect">
              <a:avLst>
                <a:gd fmla="val 20474" name="adj"/>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251" name="Google Shape;251;p27"/>
            <p:cNvSpPr/>
            <p:nvPr/>
          </p:nvSpPr>
          <p:spPr>
            <a:xfrm flipH="1">
              <a:off x="9107999" y="5941778"/>
              <a:ext cx="45719" cy="125929"/>
            </a:xfrm>
            <a:prstGeom prst="roundRect">
              <a:avLst>
                <a:gd fmla="val 20474" name="adj"/>
              </a:avLst>
            </a:prstGeom>
            <a:gradFill>
              <a:gsLst>
                <a:gs pos="0">
                  <a:srgbClr val="E48900"/>
                </a:gs>
                <a:gs pos="100000">
                  <a:srgbClr val="E48900"/>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252" name="Google Shape;252;p27"/>
            <p:cNvSpPr/>
            <p:nvPr/>
          </p:nvSpPr>
          <p:spPr>
            <a:xfrm flipH="1">
              <a:off x="9196089" y="5941778"/>
              <a:ext cx="45719" cy="125929"/>
            </a:xfrm>
            <a:prstGeom prst="roundRect">
              <a:avLst>
                <a:gd fmla="val 20474" name="adj"/>
              </a:avLst>
            </a:prstGeom>
            <a:gradFill>
              <a:gsLst>
                <a:gs pos="0">
                  <a:srgbClr val="E48900"/>
                </a:gs>
                <a:gs pos="100000">
                  <a:srgbClr val="E48900"/>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253" name="Google Shape;253;p27"/>
            <p:cNvSpPr/>
            <p:nvPr/>
          </p:nvSpPr>
          <p:spPr>
            <a:xfrm flipH="1">
              <a:off x="9284179" y="5941778"/>
              <a:ext cx="45719" cy="125929"/>
            </a:xfrm>
            <a:prstGeom prst="roundRect">
              <a:avLst>
                <a:gd fmla="val 20474" name="adj"/>
              </a:avLst>
            </a:prstGeom>
            <a:gradFill>
              <a:gsLst>
                <a:gs pos="0">
                  <a:srgbClr val="E48900"/>
                </a:gs>
                <a:gs pos="100000">
                  <a:srgbClr val="E48900"/>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254" name="Google Shape;254;p27"/>
            <p:cNvSpPr/>
            <p:nvPr/>
          </p:nvSpPr>
          <p:spPr>
            <a:xfrm flipH="1">
              <a:off x="9372269" y="5941778"/>
              <a:ext cx="45719" cy="125929"/>
            </a:xfrm>
            <a:prstGeom prst="roundRect">
              <a:avLst>
                <a:gd fmla="val 20474" name="adj"/>
              </a:avLst>
            </a:prstGeom>
            <a:gradFill>
              <a:gsLst>
                <a:gs pos="0">
                  <a:srgbClr val="E48900"/>
                </a:gs>
                <a:gs pos="100000">
                  <a:srgbClr val="E48900"/>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255" name="Google Shape;255;p27"/>
            <p:cNvSpPr/>
            <p:nvPr/>
          </p:nvSpPr>
          <p:spPr>
            <a:xfrm flipH="1">
              <a:off x="9460359" y="5941778"/>
              <a:ext cx="45719" cy="125929"/>
            </a:xfrm>
            <a:prstGeom prst="roundRect">
              <a:avLst>
                <a:gd fmla="val 20474" name="adj"/>
              </a:avLst>
            </a:prstGeom>
            <a:gradFill>
              <a:gsLst>
                <a:gs pos="0">
                  <a:srgbClr val="E48900"/>
                </a:gs>
                <a:gs pos="100000">
                  <a:srgbClr val="E48900"/>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256" name="Google Shape;256;p27"/>
            <p:cNvSpPr/>
            <p:nvPr/>
          </p:nvSpPr>
          <p:spPr>
            <a:xfrm flipH="1">
              <a:off x="9548449" y="5941778"/>
              <a:ext cx="45719" cy="125929"/>
            </a:xfrm>
            <a:prstGeom prst="roundRect">
              <a:avLst>
                <a:gd fmla="val 20474" name="adj"/>
              </a:avLst>
            </a:prstGeom>
            <a:gradFill>
              <a:gsLst>
                <a:gs pos="0">
                  <a:srgbClr val="E48900"/>
                </a:gs>
                <a:gs pos="100000">
                  <a:srgbClr val="E48900"/>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257" name="Google Shape;257;p27"/>
            <p:cNvSpPr/>
            <p:nvPr/>
          </p:nvSpPr>
          <p:spPr>
            <a:xfrm flipH="1">
              <a:off x="9636539" y="5941778"/>
              <a:ext cx="45719" cy="125929"/>
            </a:xfrm>
            <a:prstGeom prst="roundRect">
              <a:avLst>
                <a:gd fmla="val 20474" name="adj"/>
              </a:avLst>
            </a:prstGeom>
            <a:gradFill>
              <a:gsLst>
                <a:gs pos="0">
                  <a:srgbClr val="E48900"/>
                </a:gs>
                <a:gs pos="100000">
                  <a:srgbClr val="E48900"/>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258" name="Google Shape;258;p27"/>
            <p:cNvSpPr/>
            <p:nvPr/>
          </p:nvSpPr>
          <p:spPr>
            <a:xfrm flipH="1">
              <a:off x="9724629" y="5941778"/>
              <a:ext cx="45719" cy="125929"/>
            </a:xfrm>
            <a:prstGeom prst="roundRect">
              <a:avLst>
                <a:gd fmla="val 20474" name="adj"/>
              </a:avLst>
            </a:prstGeom>
            <a:gradFill>
              <a:gsLst>
                <a:gs pos="0">
                  <a:srgbClr val="E48900"/>
                </a:gs>
                <a:gs pos="100000">
                  <a:srgbClr val="E48900"/>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259" name="Google Shape;259;p27"/>
            <p:cNvSpPr/>
            <p:nvPr/>
          </p:nvSpPr>
          <p:spPr>
            <a:xfrm flipH="1">
              <a:off x="9812719" y="5941778"/>
              <a:ext cx="45719" cy="125929"/>
            </a:xfrm>
            <a:prstGeom prst="roundRect">
              <a:avLst>
                <a:gd fmla="val 20474" name="adj"/>
              </a:avLst>
            </a:prstGeom>
            <a:gradFill>
              <a:gsLst>
                <a:gs pos="0">
                  <a:srgbClr val="E48900"/>
                </a:gs>
                <a:gs pos="100000">
                  <a:srgbClr val="E48900"/>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260" name="Google Shape;260;p27"/>
            <p:cNvSpPr/>
            <p:nvPr/>
          </p:nvSpPr>
          <p:spPr>
            <a:xfrm flipH="1">
              <a:off x="9900809" y="5941778"/>
              <a:ext cx="45719" cy="125929"/>
            </a:xfrm>
            <a:prstGeom prst="roundRect">
              <a:avLst>
                <a:gd fmla="val 20474" name="adj"/>
              </a:avLst>
            </a:prstGeom>
            <a:gradFill>
              <a:gsLst>
                <a:gs pos="0">
                  <a:srgbClr val="E48900"/>
                </a:gs>
                <a:gs pos="100000">
                  <a:srgbClr val="E48900"/>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261" name="Google Shape;261;p27"/>
            <p:cNvSpPr/>
            <p:nvPr/>
          </p:nvSpPr>
          <p:spPr>
            <a:xfrm flipH="1">
              <a:off x="9988899" y="5941778"/>
              <a:ext cx="45719" cy="125929"/>
            </a:xfrm>
            <a:prstGeom prst="roundRect">
              <a:avLst>
                <a:gd fmla="val 20474" name="adj"/>
              </a:avLst>
            </a:prstGeom>
            <a:gradFill>
              <a:gsLst>
                <a:gs pos="0">
                  <a:srgbClr val="E48900"/>
                </a:gs>
                <a:gs pos="100000">
                  <a:srgbClr val="E48900"/>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262" name="Google Shape;262;p27"/>
            <p:cNvSpPr/>
            <p:nvPr/>
          </p:nvSpPr>
          <p:spPr>
            <a:xfrm flipH="1">
              <a:off x="10076989" y="5941778"/>
              <a:ext cx="45719" cy="125929"/>
            </a:xfrm>
            <a:prstGeom prst="roundRect">
              <a:avLst>
                <a:gd fmla="val 20474" name="adj"/>
              </a:avLst>
            </a:prstGeom>
            <a:gradFill>
              <a:gsLst>
                <a:gs pos="0">
                  <a:srgbClr val="E48900"/>
                </a:gs>
                <a:gs pos="100000">
                  <a:srgbClr val="E48900"/>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263" name="Google Shape;263;p27"/>
            <p:cNvSpPr/>
            <p:nvPr/>
          </p:nvSpPr>
          <p:spPr>
            <a:xfrm flipH="1">
              <a:off x="10165079" y="5941778"/>
              <a:ext cx="45719" cy="125929"/>
            </a:xfrm>
            <a:prstGeom prst="roundRect">
              <a:avLst>
                <a:gd fmla="val 20474" name="adj"/>
              </a:avLst>
            </a:prstGeom>
            <a:gradFill>
              <a:gsLst>
                <a:gs pos="0">
                  <a:srgbClr val="E48900"/>
                </a:gs>
                <a:gs pos="100000">
                  <a:srgbClr val="E48900"/>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grpSp>
      <p:grpSp>
        <p:nvGrpSpPr>
          <p:cNvPr id="264" name="Google Shape;264;p27"/>
          <p:cNvGrpSpPr/>
          <p:nvPr/>
        </p:nvGrpSpPr>
        <p:grpSpPr>
          <a:xfrm>
            <a:off x="7108874" y="4184605"/>
            <a:ext cx="756000" cy="80852"/>
            <a:chOff x="9071572" y="5941778"/>
            <a:chExt cx="1177490" cy="125929"/>
          </a:xfrm>
        </p:grpSpPr>
        <p:sp>
          <p:nvSpPr>
            <p:cNvPr id="265" name="Google Shape;265;p27"/>
            <p:cNvSpPr/>
            <p:nvPr/>
          </p:nvSpPr>
          <p:spPr>
            <a:xfrm>
              <a:off x="9071572" y="5941778"/>
              <a:ext cx="1177490" cy="125929"/>
            </a:xfrm>
            <a:prstGeom prst="roundRect">
              <a:avLst>
                <a:gd fmla="val 20474" name="adj"/>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266" name="Google Shape;266;p27"/>
            <p:cNvSpPr/>
            <p:nvPr/>
          </p:nvSpPr>
          <p:spPr>
            <a:xfrm flipH="1">
              <a:off x="9107999" y="5941778"/>
              <a:ext cx="45719" cy="125929"/>
            </a:xfrm>
            <a:prstGeom prst="roundRect">
              <a:avLst>
                <a:gd fmla="val 20474" name="adj"/>
              </a:avLst>
            </a:prstGeom>
            <a:gradFill>
              <a:gsLst>
                <a:gs pos="0">
                  <a:srgbClr val="E48900"/>
                </a:gs>
                <a:gs pos="100000">
                  <a:srgbClr val="E48900"/>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267" name="Google Shape;267;p27"/>
            <p:cNvSpPr/>
            <p:nvPr/>
          </p:nvSpPr>
          <p:spPr>
            <a:xfrm flipH="1">
              <a:off x="9196089" y="5941778"/>
              <a:ext cx="45719" cy="125929"/>
            </a:xfrm>
            <a:prstGeom prst="roundRect">
              <a:avLst>
                <a:gd fmla="val 20474" name="adj"/>
              </a:avLst>
            </a:prstGeom>
            <a:gradFill>
              <a:gsLst>
                <a:gs pos="0">
                  <a:srgbClr val="E48900"/>
                </a:gs>
                <a:gs pos="100000">
                  <a:srgbClr val="E48900"/>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268" name="Google Shape;268;p27"/>
            <p:cNvSpPr/>
            <p:nvPr/>
          </p:nvSpPr>
          <p:spPr>
            <a:xfrm flipH="1">
              <a:off x="9284179" y="5941778"/>
              <a:ext cx="45719" cy="125929"/>
            </a:xfrm>
            <a:prstGeom prst="roundRect">
              <a:avLst>
                <a:gd fmla="val 20474" name="adj"/>
              </a:avLst>
            </a:prstGeom>
            <a:gradFill>
              <a:gsLst>
                <a:gs pos="0">
                  <a:srgbClr val="E48900"/>
                </a:gs>
                <a:gs pos="100000">
                  <a:srgbClr val="E48900"/>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269" name="Google Shape;269;p27"/>
            <p:cNvSpPr/>
            <p:nvPr/>
          </p:nvSpPr>
          <p:spPr>
            <a:xfrm flipH="1">
              <a:off x="9372269" y="5941778"/>
              <a:ext cx="45719" cy="125929"/>
            </a:xfrm>
            <a:prstGeom prst="roundRect">
              <a:avLst>
                <a:gd fmla="val 20474" name="adj"/>
              </a:avLst>
            </a:prstGeom>
            <a:gradFill>
              <a:gsLst>
                <a:gs pos="0">
                  <a:srgbClr val="E48900"/>
                </a:gs>
                <a:gs pos="100000">
                  <a:srgbClr val="E48900"/>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270" name="Google Shape;270;p27"/>
            <p:cNvSpPr/>
            <p:nvPr/>
          </p:nvSpPr>
          <p:spPr>
            <a:xfrm flipH="1">
              <a:off x="9460359" y="5941778"/>
              <a:ext cx="45719" cy="125929"/>
            </a:xfrm>
            <a:prstGeom prst="roundRect">
              <a:avLst>
                <a:gd fmla="val 20474" name="adj"/>
              </a:avLst>
            </a:prstGeom>
            <a:gradFill>
              <a:gsLst>
                <a:gs pos="0">
                  <a:srgbClr val="E48900"/>
                </a:gs>
                <a:gs pos="100000">
                  <a:srgbClr val="E48900"/>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271" name="Google Shape;271;p27"/>
            <p:cNvSpPr/>
            <p:nvPr/>
          </p:nvSpPr>
          <p:spPr>
            <a:xfrm flipH="1">
              <a:off x="9548449" y="5941778"/>
              <a:ext cx="45719" cy="125929"/>
            </a:xfrm>
            <a:prstGeom prst="roundRect">
              <a:avLst>
                <a:gd fmla="val 20474" name="adj"/>
              </a:avLst>
            </a:prstGeom>
            <a:gradFill>
              <a:gsLst>
                <a:gs pos="0">
                  <a:srgbClr val="E48900"/>
                </a:gs>
                <a:gs pos="100000">
                  <a:srgbClr val="E48900"/>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272" name="Google Shape;272;p27"/>
            <p:cNvSpPr/>
            <p:nvPr/>
          </p:nvSpPr>
          <p:spPr>
            <a:xfrm flipH="1">
              <a:off x="9636539" y="5941778"/>
              <a:ext cx="45719" cy="125929"/>
            </a:xfrm>
            <a:prstGeom prst="roundRect">
              <a:avLst>
                <a:gd fmla="val 20474" name="adj"/>
              </a:avLst>
            </a:prstGeom>
            <a:gradFill>
              <a:gsLst>
                <a:gs pos="0">
                  <a:srgbClr val="E48900"/>
                </a:gs>
                <a:gs pos="100000">
                  <a:srgbClr val="E48900"/>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273" name="Google Shape;273;p27"/>
            <p:cNvSpPr/>
            <p:nvPr/>
          </p:nvSpPr>
          <p:spPr>
            <a:xfrm flipH="1">
              <a:off x="9724629" y="5941778"/>
              <a:ext cx="45719" cy="125929"/>
            </a:xfrm>
            <a:prstGeom prst="roundRect">
              <a:avLst>
                <a:gd fmla="val 20474" name="adj"/>
              </a:avLst>
            </a:prstGeom>
            <a:gradFill>
              <a:gsLst>
                <a:gs pos="0">
                  <a:srgbClr val="E48900"/>
                </a:gs>
                <a:gs pos="100000">
                  <a:srgbClr val="E48900"/>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274" name="Google Shape;274;p27"/>
            <p:cNvSpPr/>
            <p:nvPr/>
          </p:nvSpPr>
          <p:spPr>
            <a:xfrm flipH="1">
              <a:off x="9812719" y="5941778"/>
              <a:ext cx="45719" cy="125929"/>
            </a:xfrm>
            <a:prstGeom prst="roundRect">
              <a:avLst>
                <a:gd fmla="val 20474" name="adj"/>
              </a:avLst>
            </a:prstGeom>
            <a:gradFill>
              <a:gsLst>
                <a:gs pos="0">
                  <a:srgbClr val="E48900"/>
                </a:gs>
                <a:gs pos="100000">
                  <a:srgbClr val="E48900"/>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275" name="Google Shape;275;p27"/>
            <p:cNvSpPr/>
            <p:nvPr/>
          </p:nvSpPr>
          <p:spPr>
            <a:xfrm flipH="1">
              <a:off x="9900809" y="5941778"/>
              <a:ext cx="45719" cy="125929"/>
            </a:xfrm>
            <a:prstGeom prst="roundRect">
              <a:avLst>
                <a:gd fmla="val 20474" name="adj"/>
              </a:avLst>
            </a:prstGeom>
            <a:gradFill>
              <a:gsLst>
                <a:gs pos="0">
                  <a:srgbClr val="E48900"/>
                </a:gs>
                <a:gs pos="100000">
                  <a:srgbClr val="E48900"/>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276" name="Google Shape;276;p27"/>
            <p:cNvSpPr/>
            <p:nvPr/>
          </p:nvSpPr>
          <p:spPr>
            <a:xfrm flipH="1">
              <a:off x="9988899" y="5941778"/>
              <a:ext cx="45719" cy="125929"/>
            </a:xfrm>
            <a:prstGeom prst="roundRect">
              <a:avLst>
                <a:gd fmla="val 20474" name="adj"/>
              </a:avLst>
            </a:prstGeom>
            <a:gradFill>
              <a:gsLst>
                <a:gs pos="0">
                  <a:srgbClr val="E48900"/>
                </a:gs>
                <a:gs pos="100000">
                  <a:srgbClr val="E48900"/>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277" name="Google Shape;277;p27"/>
            <p:cNvSpPr/>
            <p:nvPr/>
          </p:nvSpPr>
          <p:spPr>
            <a:xfrm flipH="1">
              <a:off x="10076989" y="5941778"/>
              <a:ext cx="45719" cy="125929"/>
            </a:xfrm>
            <a:prstGeom prst="roundRect">
              <a:avLst>
                <a:gd fmla="val 20474" name="adj"/>
              </a:avLst>
            </a:prstGeom>
            <a:gradFill>
              <a:gsLst>
                <a:gs pos="0">
                  <a:srgbClr val="E48900"/>
                </a:gs>
                <a:gs pos="100000">
                  <a:srgbClr val="E48900"/>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278" name="Google Shape;278;p27"/>
            <p:cNvSpPr/>
            <p:nvPr/>
          </p:nvSpPr>
          <p:spPr>
            <a:xfrm flipH="1">
              <a:off x="10165079" y="5941778"/>
              <a:ext cx="45719" cy="125929"/>
            </a:xfrm>
            <a:prstGeom prst="roundRect">
              <a:avLst>
                <a:gd fmla="val 20474" name="adj"/>
              </a:avLst>
            </a:prstGeom>
            <a:gradFill>
              <a:gsLst>
                <a:gs pos="0">
                  <a:srgbClr val="E48900"/>
                </a:gs>
                <a:gs pos="100000">
                  <a:srgbClr val="E48900"/>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grpSp>
      <p:grpSp>
        <p:nvGrpSpPr>
          <p:cNvPr id="279" name="Google Shape;279;p27"/>
          <p:cNvGrpSpPr/>
          <p:nvPr/>
        </p:nvGrpSpPr>
        <p:grpSpPr>
          <a:xfrm>
            <a:off x="7108874" y="4051284"/>
            <a:ext cx="756000" cy="80852"/>
            <a:chOff x="9071572" y="5941778"/>
            <a:chExt cx="1177490" cy="125929"/>
          </a:xfrm>
        </p:grpSpPr>
        <p:sp>
          <p:nvSpPr>
            <p:cNvPr id="280" name="Google Shape;280;p27"/>
            <p:cNvSpPr/>
            <p:nvPr/>
          </p:nvSpPr>
          <p:spPr>
            <a:xfrm>
              <a:off x="9071572" y="5941778"/>
              <a:ext cx="1177490" cy="125929"/>
            </a:xfrm>
            <a:prstGeom prst="roundRect">
              <a:avLst>
                <a:gd fmla="val 20474" name="adj"/>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281" name="Google Shape;281;p27"/>
            <p:cNvSpPr/>
            <p:nvPr/>
          </p:nvSpPr>
          <p:spPr>
            <a:xfrm flipH="1">
              <a:off x="9107999" y="5941778"/>
              <a:ext cx="45719" cy="125929"/>
            </a:xfrm>
            <a:prstGeom prst="roundRect">
              <a:avLst>
                <a:gd fmla="val 20474" name="adj"/>
              </a:avLst>
            </a:prstGeom>
            <a:gradFill>
              <a:gsLst>
                <a:gs pos="0">
                  <a:srgbClr val="E48900"/>
                </a:gs>
                <a:gs pos="100000">
                  <a:srgbClr val="E48900"/>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282" name="Google Shape;282;p27"/>
            <p:cNvSpPr/>
            <p:nvPr/>
          </p:nvSpPr>
          <p:spPr>
            <a:xfrm flipH="1">
              <a:off x="9196089" y="5941778"/>
              <a:ext cx="45719" cy="125929"/>
            </a:xfrm>
            <a:prstGeom prst="roundRect">
              <a:avLst>
                <a:gd fmla="val 20474" name="adj"/>
              </a:avLst>
            </a:prstGeom>
            <a:gradFill>
              <a:gsLst>
                <a:gs pos="0">
                  <a:srgbClr val="E48900"/>
                </a:gs>
                <a:gs pos="100000">
                  <a:srgbClr val="E48900"/>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283" name="Google Shape;283;p27"/>
            <p:cNvSpPr/>
            <p:nvPr/>
          </p:nvSpPr>
          <p:spPr>
            <a:xfrm flipH="1">
              <a:off x="9284179" y="5941778"/>
              <a:ext cx="45719" cy="125929"/>
            </a:xfrm>
            <a:prstGeom prst="roundRect">
              <a:avLst>
                <a:gd fmla="val 20474" name="adj"/>
              </a:avLst>
            </a:prstGeom>
            <a:gradFill>
              <a:gsLst>
                <a:gs pos="0">
                  <a:srgbClr val="E48900"/>
                </a:gs>
                <a:gs pos="100000">
                  <a:srgbClr val="E48900"/>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284" name="Google Shape;284;p27"/>
            <p:cNvSpPr/>
            <p:nvPr/>
          </p:nvSpPr>
          <p:spPr>
            <a:xfrm flipH="1">
              <a:off x="9372269" y="5941778"/>
              <a:ext cx="45719" cy="125929"/>
            </a:xfrm>
            <a:prstGeom prst="roundRect">
              <a:avLst>
                <a:gd fmla="val 20474" name="adj"/>
              </a:avLst>
            </a:prstGeom>
            <a:gradFill>
              <a:gsLst>
                <a:gs pos="0">
                  <a:srgbClr val="E48900"/>
                </a:gs>
                <a:gs pos="100000">
                  <a:srgbClr val="E48900"/>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285" name="Google Shape;285;p27"/>
            <p:cNvSpPr/>
            <p:nvPr/>
          </p:nvSpPr>
          <p:spPr>
            <a:xfrm flipH="1">
              <a:off x="9460359" y="5941778"/>
              <a:ext cx="45719" cy="125929"/>
            </a:xfrm>
            <a:prstGeom prst="roundRect">
              <a:avLst>
                <a:gd fmla="val 20474" name="adj"/>
              </a:avLst>
            </a:prstGeom>
            <a:gradFill>
              <a:gsLst>
                <a:gs pos="0">
                  <a:srgbClr val="E48900"/>
                </a:gs>
                <a:gs pos="100000">
                  <a:srgbClr val="E48900"/>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286" name="Google Shape;286;p27"/>
            <p:cNvSpPr/>
            <p:nvPr/>
          </p:nvSpPr>
          <p:spPr>
            <a:xfrm flipH="1">
              <a:off x="9548449" y="5941778"/>
              <a:ext cx="45719" cy="125929"/>
            </a:xfrm>
            <a:prstGeom prst="roundRect">
              <a:avLst>
                <a:gd fmla="val 20474" name="adj"/>
              </a:avLst>
            </a:prstGeom>
            <a:gradFill>
              <a:gsLst>
                <a:gs pos="0">
                  <a:srgbClr val="E48900"/>
                </a:gs>
                <a:gs pos="100000">
                  <a:srgbClr val="E48900"/>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287" name="Google Shape;287;p27"/>
            <p:cNvSpPr/>
            <p:nvPr/>
          </p:nvSpPr>
          <p:spPr>
            <a:xfrm flipH="1">
              <a:off x="9636539" y="5941778"/>
              <a:ext cx="45719" cy="125929"/>
            </a:xfrm>
            <a:prstGeom prst="roundRect">
              <a:avLst>
                <a:gd fmla="val 20474" name="adj"/>
              </a:avLst>
            </a:prstGeom>
            <a:gradFill>
              <a:gsLst>
                <a:gs pos="0">
                  <a:srgbClr val="E48900"/>
                </a:gs>
                <a:gs pos="100000">
                  <a:srgbClr val="E48900"/>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288" name="Google Shape;288;p27"/>
            <p:cNvSpPr/>
            <p:nvPr/>
          </p:nvSpPr>
          <p:spPr>
            <a:xfrm flipH="1">
              <a:off x="9724629" y="5941778"/>
              <a:ext cx="45719" cy="125929"/>
            </a:xfrm>
            <a:prstGeom prst="roundRect">
              <a:avLst>
                <a:gd fmla="val 20474" name="adj"/>
              </a:avLst>
            </a:prstGeom>
            <a:gradFill>
              <a:gsLst>
                <a:gs pos="0">
                  <a:srgbClr val="E48900"/>
                </a:gs>
                <a:gs pos="100000">
                  <a:srgbClr val="E48900"/>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289" name="Google Shape;289;p27"/>
            <p:cNvSpPr/>
            <p:nvPr/>
          </p:nvSpPr>
          <p:spPr>
            <a:xfrm flipH="1">
              <a:off x="9812719" y="5941778"/>
              <a:ext cx="45719" cy="125929"/>
            </a:xfrm>
            <a:prstGeom prst="roundRect">
              <a:avLst>
                <a:gd fmla="val 20474" name="adj"/>
              </a:avLst>
            </a:prstGeom>
            <a:gradFill>
              <a:gsLst>
                <a:gs pos="0">
                  <a:srgbClr val="E48900"/>
                </a:gs>
                <a:gs pos="100000">
                  <a:srgbClr val="E48900"/>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290" name="Google Shape;290;p27"/>
            <p:cNvSpPr/>
            <p:nvPr/>
          </p:nvSpPr>
          <p:spPr>
            <a:xfrm flipH="1">
              <a:off x="9900809" y="5941778"/>
              <a:ext cx="45719" cy="125929"/>
            </a:xfrm>
            <a:prstGeom prst="roundRect">
              <a:avLst>
                <a:gd fmla="val 20474" name="adj"/>
              </a:avLst>
            </a:prstGeom>
            <a:gradFill>
              <a:gsLst>
                <a:gs pos="0">
                  <a:srgbClr val="E48900"/>
                </a:gs>
                <a:gs pos="100000">
                  <a:srgbClr val="E48900"/>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291" name="Google Shape;291;p27"/>
            <p:cNvSpPr/>
            <p:nvPr/>
          </p:nvSpPr>
          <p:spPr>
            <a:xfrm flipH="1">
              <a:off x="9988899" y="5941778"/>
              <a:ext cx="45719" cy="125929"/>
            </a:xfrm>
            <a:prstGeom prst="roundRect">
              <a:avLst>
                <a:gd fmla="val 20474" name="adj"/>
              </a:avLst>
            </a:prstGeom>
            <a:gradFill>
              <a:gsLst>
                <a:gs pos="0">
                  <a:srgbClr val="E48900"/>
                </a:gs>
                <a:gs pos="100000">
                  <a:srgbClr val="E48900"/>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292" name="Google Shape;292;p27"/>
            <p:cNvSpPr/>
            <p:nvPr/>
          </p:nvSpPr>
          <p:spPr>
            <a:xfrm flipH="1">
              <a:off x="10076989" y="5941778"/>
              <a:ext cx="45719" cy="125929"/>
            </a:xfrm>
            <a:prstGeom prst="roundRect">
              <a:avLst>
                <a:gd fmla="val 20474" name="adj"/>
              </a:avLst>
            </a:prstGeom>
            <a:gradFill>
              <a:gsLst>
                <a:gs pos="0">
                  <a:srgbClr val="E48900"/>
                </a:gs>
                <a:gs pos="100000">
                  <a:srgbClr val="E48900"/>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293" name="Google Shape;293;p27"/>
            <p:cNvSpPr/>
            <p:nvPr/>
          </p:nvSpPr>
          <p:spPr>
            <a:xfrm flipH="1">
              <a:off x="10165079" y="5941778"/>
              <a:ext cx="45719" cy="125929"/>
            </a:xfrm>
            <a:prstGeom prst="roundRect">
              <a:avLst>
                <a:gd fmla="val 20474" name="adj"/>
              </a:avLst>
            </a:prstGeom>
            <a:gradFill>
              <a:gsLst>
                <a:gs pos="0">
                  <a:srgbClr val="E48900"/>
                </a:gs>
                <a:gs pos="100000">
                  <a:srgbClr val="E48900"/>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grpSp>
      <p:grpSp>
        <p:nvGrpSpPr>
          <p:cNvPr id="294" name="Google Shape;294;p27"/>
          <p:cNvGrpSpPr/>
          <p:nvPr/>
        </p:nvGrpSpPr>
        <p:grpSpPr>
          <a:xfrm>
            <a:off x="7710404" y="3837687"/>
            <a:ext cx="751195" cy="751195"/>
            <a:chOff x="331023" y="414040"/>
            <a:chExt cx="5704886" cy="5704886"/>
          </a:xfrm>
        </p:grpSpPr>
        <p:sp>
          <p:nvSpPr>
            <p:cNvPr id="295" name="Google Shape;295;p27"/>
            <p:cNvSpPr/>
            <p:nvPr/>
          </p:nvSpPr>
          <p:spPr>
            <a:xfrm>
              <a:off x="331023" y="414040"/>
              <a:ext cx="5704886" cy="5704886"/>
            </a:xfrm>
            <a:prstGeom prst="ellipse">
              <a:avLst/>
            </a:prstGeom>
            <a:solidFill>
              <a:srgbClr val="F7931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296" name="Google Shape;296;p27"/>
            <p:cNvSpPr/>
            <p:nvPr/>
          </p:nvSpPr>
          <p:spPr>
            <a:xfrm>
              <a:off x="1732297" y="1404675"/>
              <a:ext cx="2723060" cy="3624123"/>
            </a:xfrm>
            <a:custGeom>
              <a:rect b="b" l="l" r="r" t="t"/>
              <a:pathLst>
                <a:path extrusionOk="0" h="3624123" w="2723060">
                  <a:moveTo>
                    <a:pt x="1218382" y="1905279"/>
                  </a:moveTo>
                  <a:lnTo>
                    <a:pt x="1051614" y="2576639"/>
                  </a:lnTo>
                  <a:lnTo>
                    <a:pt x="1081311" y="2585169"/>
                  </a:lnTo>
                  <a:cubicBezTo>
                    <a:pt x="1298969" y="2649950"/>
                    <a:pt x="1914361" y="2852449"/>
                    <a:pt x="2005664" y="2455670"/>
                  </a:cubicBezTo>
                  <a:cubicBezTo>
                    <a:pt x="2108358" y="2083382"/>
                    <a:pt x="1458666" y="1949007"/>
                    <a:pt x="1243900" y="1909857"/>
                  </a:cubicBezTo>
                  <a:lnTo>
                    <a:pt x="1218382" y="1905279"/>
                  </a:lnTo>
                  <a:close/>
                  <a:moveTo>
                    <a:pt x="1451461" y="966969"/>
                  </a:moveTo>
                  <a:lnTo>
                    <a:pt x="1297825" y="1585462"/>
                  </a:lnTo>
                  <a:lnTo>
                    <a:pt x="1327295" y="1593882"/>
                  </a:lnTo>
                  <a:cubicBezTo>
                    <a:pt x="1519222" y="1650575"/>
                    <a:pt x="2016915" y="1812926"/>
                    <a:pt x="2101069" y="1442099"/>
                  </a:cubicBezTo>
                  <a:cubicBezTo>
                    <a:pt x="2177824" y="1109186"/>
                    <a:pt x="1664178" y="1005150"/>
                    <a:pt x="1476944" y="971501"/>
                  </a:cubicBezTo>
                  <a:lnTo>
                    <a:pt x="1451461" y="966969"/>
                  </a:lnTo>
                  <a:close/>
                  <a:moveTo>
                    <a:pt x="1344584" y="0"/>
                  </a:moveTo>
                  <a:lnTo>
                    <a:pt x="1671487" y="81203"/>
                  </a:lnTo>
                  <a:lnTo>
                    <a:pt x="1542443" y="600696"/>
                  </a:lnTo>
                  <a:lnTo>
                    <a:pt x="1773570" y="661967"/>
                  </a:lnTo>
                  <a:lnTo>
                    <a:pt x="1902732" y="141995"/>
                  </a:lnTo>
                  <a:lnTo>
                    <a:pt x="2229635" y="223199"/>
                  </a:lnTo>
                  <a:lnTo>
                    <a:pt x="2097157" y="756519"/>
                  </a:lnTo>
                  <a:cubicBezTo>
                    <a:pt x="2174081" y="779658"/>
                    <a:pt x="2255767" y="812322"/>
                    <a:pt x="2335072" y="840224"/>
                  </a:cubicBezTo>
                  <a:cubicBezTo>
                    <a:pt x="2999363" y="1160478"/>
                    <a:pt x="2684151" y="1877269"/>
                    <a:pt x="2324552" y="1922314"/>
                  </a:cubicBezTo>
                  <a:cubicBezTo>
                    <a:pt x="3020600" y="2255035"/>
                    <a:pt x="2529999" y="3321640"/>
                    <a:pt x="1696129" y="3139458"/>
                  </a:cubicBezTo>
                  <a:lnTo>
                    <a:pt x="1517188" y="3096262"/>
                  </a:lnTo>
                  <a:lnTo>
                    <a:pt x="1386066" y="3624123"/>
                  </a:lnTo>
                  <a:lnTo>
                    <a:pt x="1059163" y="3542919"/>
                  </a:lnTo>
                  <a:lnTo>
                    <a:pt x="1189748" y="3017219"/>
                  </a:lnTo>
                  <a:lnTo>
                    <a:pt x="956179" y="2960836"/>
                  </a:lnTo>
                  <a:lnTo>
                    <a:pt x="824545" y="3490760"/>
                  </a:lnTo>
                  <a:lnTo>
                    <a:pt x="497641" y="3409556"/>
                  </a:lnTo>
                  <a:lnTo>
                    <a:pt x="628739" y="2881793"/>
                  </a:lnTo>
                  <a:lnTo>
                    <a:pt x="0" y="2730017"/>
                  </a:lnTo>
                  <a:lnTo>
                    <a:pt x="156593" y="2363814"/>
                  </a:lnTo>
                  <a:cubicBezTo>
                    <a:pt x="275674" y="2398365"/>
                    <a:pt x="261590" y="2400365"/>
                    <a:pt x="371795" y="2423080"/>
                  </a:cubicBezTo>
                  <a:cubicBezTo>
                    <a:pt x="457460" y="2444548"/>
                    <a:pt x="500452" y="2427767"/>
                    <a:pt x="531510" y="2341701"/>
                  </a:cubicBezTo>
                  <a:cubicBezTo>
                    <a:pt x="598079" y="2089920"/>
                    <a:pt x="822255" y="1188850"/>
                    <a:pt x="874781" y="939029"/>
                  </a:cubicBezTo>
                  <a:cubicBezTo>
                    <a:pt x="885877" y="854924"/>
                    <a:pt x="836708" y="809166"/>
                    <a:pt x="772687" y="774709"/>
                  </a:cubicBezTo>
                  <a:cubicBezTo>
                    <a:pt x="651057" y="727032"/>
                    <a:pt x="597490" y="720787"/>
                    <a:pt x="502494" y="705662"/>
                  </a:cubicBezTo>
                  <a:lnTo>
                    <a:pt x="579104" y="367817"/>
                  </a:lnTo>
                  <a:cubicBezTo>
                    <a:pt x="724942" y="405705"/>
                    <a:pt x="872814" y="440818"/>
                    <a:pt x="1021286" y="475515"/>
                  </a:cubicBezTo>
                  <a:lnTo>
                    <a:pt x="1215103" y="521254"/>
                  </a:lnTo>
                  <a:lnTo>
                    <a:pt x="1344584" y="0"/>
                  </a:ln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grpSp>
      <p:sp>
        <p:nvSpPr>
          <p:cNvPr id="297" name="Google Shape;297;p27"/>
          <p:cNvSpPr/>
          <p:nvPr/>
        </p:nvSpPr>
        <p:spPr>
          <a:xfrm rot="2958608">
            <a:off x="6446069" y="3447557"/>
            <a:ext cx="96980" cy="202579"/>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298" name="Google Shape;298;p27"/>
          <p:cNvSpPr/>
          <p:nvPr/>
        </p:nvSpPr>
        <p:spPr>
          <a:xfrm rot="5400000">
            <a:off x="6408807" y="3274804"/>
            <a:ext cx="96980" cy="202579"/>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299" name="Google Shape;299;p27"/>
          <p:cNvSpPr/>
          <p:nvPr/>
        </p:nvSpPr>
        <p:spPr>
          <a:xfrm rot="9900000">
            <a:off x="6623884" y="2813359"/>
            <a:ext cx="96980" cy="202580"/>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300" name="Google Shape;300;p27"/>
          <p:cNvSpPr/>
          <p:nvPr/>
        </p:nvSpPr>
        <p:spPr>
          <a:xfrm rot="-9536508">
            <a:off x="6812314" y="2819938"/>
            <a:ext cx="96980" cy="202579"/>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name="Section Break Slide Master">
  <a:themeElements>
    <a:clrScheme name="bitcoin-color-01">
      <a:dk1>
        <a:srgbClr val="303030"/>
      </a:dk1>
      <a:lt1>
        <a:srgbClr val="FFFFFF"/>
      </a:lt1>
      <a:dk2>
        <a:srgbClr val="303030"/>
      </a:dk2>
      <a:lt2>
        <a:srgbClr val="FFFFFF"/>
      </a:lt2>
      <a:accent1>
        <a:srgbClr val="303030"/>
      </a:accent1>
      <a:accent2>
        <a:srgbClr val="FE9900"/>
      </a:accent2>
      <a:accent3>
        <a:srgbClr val="A5A5A5"/>
      </a:accent3>
      <a:accent4>
        <a:srgbClr val="FFC000"/>
      </a:accent4>
      <a:accent5>
        <a:srgbClr val="4472C4"/>
      </a:accent5>
      <a:accent6>
        <a:srgbClr val="70AD47"/>
      </a:accent6>
      <a:hlink>
        <a:srgbClr val="303030"/>
      </a:hlink>
      <a:folHlink>
        <a:srgbClr val="30303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ontents Slide Master">
  <a:themeElements>
    <a:clrScheme name="ALLPPT-COIN">
      <a:dk1>
        <a:srgbClr val="303030"/>
      </a:dk1>
      <a:lt1>
        <a:srgbClr val="FFFFFF"/>
      </a:lt1>
      <a:dk2>
        <a:srgbClr val="303030"/>
      </a:dk2>
      <a:lt2>
        <a:srgbClr val="FFFFFF"/>
      </a:lt2>
      <a:accent1>
        <a:srgbClr val="303030"/>
      </a:accent1>
      <a:accent2>
        <a:srgbClr val="FE9900"/>
      </a:accent2>
      <a:accent3>
        <a:srgbClr val="303030"/>
      </a:accent3>
      <a:accent4>
        <a:srgbClr val="FE9900"/>
      </a:accent4>
      <a:accent5>
        <a:srgbClr val="303030"/>
      </a:accent5>
      <a:accent6>
        <a:srgbClr val="FE9900"/>
      </a:accent6>
      <a:hlink>
        <a:srgbClr val="303030"/>
      </a:hlink>
      <a:folHlink>
        <a:srgbClr val="30303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Cover and End Slide Master">
  <a:themeElements>
    <a:clrScheme name="ALLPPT-COIN">
      <a:dk1>
        <a:srgbClr val="303030"/>
      </a:dk1>
      <a:lt1>
        <a:srgbClr val="FFFFFF"/>
      </a:lt1>
      <a:dk2>
        <a:srgbClr val="303030"/>
      </a:dk2>
      <a:lt2>
        <a:srgbClr val="FFFFFF"/>
      </a:lt2>
      <a:accent1>
        <a:srgbClr val="303030"/>
      </a:accent1>
      <a:accent2>
        <a:srgbClr val="FE9900"/>
      </a:accent2>
      <a:accent3>
        <a:srgbClr val="303030"/>
      </a:accent3>
      <a:accent4>
        <a:srgbClr val="FE9900"/>
      </a:accent4>
      <a:accent5>
        <a:srgbClr val="303030"/>
      </a:accent5>
      <a:accent6>
        <a:srgbClr val="FE9900"/>
      </a:accent6>
      <a:hlink>
        <a:srgbClr val="303030"/>
      </a:hlink>
      <a:folHlink>
        <a:srgbClr val="30303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